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3.xml" ContentType="application/vnd.openxmlformats-officedocument.them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4.xml" ContentType="application/vnd.openxmlformats-officedocument.them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5.xml" ContentType="application/vnd.openxmlformats-officedocument.theme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2.jpg" ContentType="image/jpg"/>
  <Override PartName="/ppt/media/image43.jpg" ContentType="image/jpg"/>
  <Override PartName="/ppt/media/image51.jpg" ContentType="image/jpg"/>
  <Override PartName="/ppt/media/image59.jpg" ContentType="image/jpg"/>
  <Override PartName="/ppt/media/image60.jpg" ContentType="image/jpg"/>
  <Override PartName="/ppt/media/image67.jpg" ContentType="image/jpg"/>
  <Override PartName="/ppt/media/image71.jpg" ContentType="image/jpg"/>
  <Override PartName="/ppt/media/image73.jpg" ContentType="image/jpg"/>
  <Override PartName="/ppt/media/image78.jpg" ContentType="image/jpg"/>
  <Override PartName="/ppt/media/image85.jpg" ContentType="image/jpg"/>
  <Override PartName="/ppt/media/image102.jpg" ContentType="image/jpg"/>
  <Override PartName="/ppt/media/image109.jpg" ContentType="image/jpg"/>
  <Override PartName="/ppt/media/image111.jpg" ContentType="image/jpg"/>
  <Override PartName="/ppt/media/image112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1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2" r:id="rId1"/>
    <p:sldMasterId id="2147483856" r:id="rId2"/>
    <p:sldMasterId id="2147483938" r:id="rId3"/>
    <p:sldMasterId id="2147484028" r:id="rId4"/>
    <p:sldMasterId id="2147484096" r:id="rId5"/>
  </p:sldMasterIdLst>
  <p:notesMasterIdLst>
    <p:notesMasterId r:id="rId48"/>
  </p:notesMasterIdLst>
  <p:sldIdLst>
    <p:sldId id="2145706952" r:id="rId6"/>
    <p:sldId id="2145706977" r:id="rId7"/>
    <p:sldId id="2145707024" r:id="rId8"/>
    <p:sldId id="2145707025" r:id="rId9"/>
    <p:sldId id="2145707026" r:id="rId10"/>
    <p:sldId id="2145707032" r:id="rId11"/>
    <p:sldId id="2145707033" r:id="rId12"/>
    <p:sldId id="2145707034" r:id="rId13"/>
    <p:sldId id="2145707035" r:id="rId14"/>
    <p:sldId id="2145707036" r:id="rId15"/>
    <p:sldId id="2145707037" r:id="rId16"/>
    <p:sldId id="2145707038" r:id="rId17"/>
    <p:sldId id="2145707039" r:id="rId18"/>
    <p:sldId id="2145707040" r:id="rId19"/>
    <p:sldId id="2145707041" r:id="rId20"/>
    <p:sldId id="2145707042" r:id="rId21"/>
    <p:sldId id="2145707043" r:id="rId22"/>
    <p:sldId id="2145707044" r:id="rId23"/>
    <p:sldId id="2145707045" r:id="rId24"/>
    <p:sldId id="2145707046" r:id="rId25"/>
    <p:sldId id="2145707047" r:id="rId26"/>
    <p:sldId id="2145707017" r:id="rId27"/>
    <p:sldId id="2145707016" r:id="rId28"/>
    <p:sldId id="2145707018" r:id="rId29"/>
    <p:sldId id="2145707019" r:id="rId30"/>
    <p:sldId id="2145707020" r:id="rId31"/>
    <p:sldId id="2145707021" r:id="rId32"/>
    <p:sldId id="2145707022" r:id="rId33"/>
    <p:sldId id="2145707011" r:id="rId34"/>
    <p:sldId id="2145707012" r:id="rId35"/>
    <p:sldId id="2145707005" r:id="rId36"/>
    <p:sldId id="2145707028" r:id="rId37"/>
    <p:sldId id="2145707023" r:id="rId38"/>
    <p:sldId id="2145706997" r:id="rId39"/>
    <p:sldId id="2145706999" r:id="rId40"/>
    <p:sldId id="2145707002" r:id="rId41"/>
    <p:sldId id="2145707004" r:id="rId42"/>
    <p:sldId id="2145707014" r:id="rId43"/>
    <p:sldId id="2145707029" r:id="rId44"/>
    <p:sldId id="2145707030" r:id="rId45"/>
    <p:sldId id="2145707031" r:id="rId46"/>
    <p:sldId id="2145706639" r:id="rId47"/>
  </p:sldIdLst>
  <p:sldSz cx="9144000" cy="6858000" type="screen4x3"/>
  <p:notesSz cx="6858000" cy="9926638"/>
  <p:defaultTextStyle>
    <a:defPPr>
      <a:defRPr lang="en-US"/>
    </a:defPPr>
    <a:lvl1pPr marL="0" algn="l" defTabSz="4571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4571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4571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4571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7" algn="l" defTabSz="4571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6" algn="l" defTabSz="4571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5" algn="l" defTabSz="4571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6" algn="l" defTabSz="4571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5" algn="l" defTabSz="4571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4157" userDrawn="1">
          <p15:clr>
            <a:srgbClr val="A4A3A4"/>
          </p15:clr>
        </p15:guide>
        <p15:guide id="3" pos="1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74"/>
    <a:srgbClr val="17A229"/>
    <a:srgbClr val="3E7EBD"/>
    <a:srgbClr val="50A55D"/>
    <a:srgbClr val="0272AC"/>
    <a:srgbClr val="AAD091"/>
    <a:srgbClr val="207F92"/>
    <a:srgbClr val="389B9C"/>
    <a:srgbClr val="E5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04" autoAdjust="0"/>
    <p:restoredTop sz="96433" autoAdjust="0"/>
  </p:normalViewPr>
  <p:slideViewPr>
    <p:cSldViewPr snapToGrid="0" snapToObjects="1">
      <p:cViewPr varScale="1">
        <p:scale>
          <a:sx n="115" d="100"/>
          <a:sy n="115" d="100"/>
        </p:scale>
        <p:origin x="1308" y="114"/>
      </p:cViewPr>
      <p:guideLst>
        <p:guide orient="horz" pos="1139"/>
        <p:guide pos="4157"/>
        <p:guide pos="1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8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2"/>
            <a:ext cx="2971800" cy="498055"/>
          </a:xfrm>
          <a:prstGeom prst="rect">
            <a:avLst/>
          </a:prstGeom>
        </p:spPr>
        <p:txBody>
          <a:bodyPr vert="horz" lIns="92060" tIns="46030" rIns="92060" bIns="4603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6" y="12"/>
            <a:ext cx="2971800" cy="498055"/>
          </a:xfrm>
          <a:prstGeom prst="rect">
            <a:avLst/>
          </a:prstGeom>
        </p:spPr>
        <p:txBody>
          <a:bodyPr vert="horz" lIns="92060" tIns="46030" rIns="92060" bIns="46030" rtlCol="0"/>
          <a:lstStyle>
            <a:lvl1pPr algn="r">
              <a:defRPr sz="1200"/>
            </a:lvl1pPr>
          </a:lstStyle>
          <a:p>
            <a:fld id="{B13AD79B-679F-D647-9937-FE2044E58972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1241425"/>
            <a:ext cx="44640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60" tIns="46030" rIns="92060" bIns="4603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77205"/>
            <a:ext cx="5486400" cy="3908614"/>
          </a:xfrm>
          <a:prstGeom prst="rect">
            <a:avLst/>
          </a:prstGeom>
        </p:spPr>
        <p:txBody>
          <a:bodyPr vert="horz" lIns="92060" tIns="46030" rIns="92060" bIns="4603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588"/>
            <a:ext cx="2971800" cy="498054"/>
          </a:xfrm>
          <a:prstGeom prst="rect">
            <a:avLst/>
          </a:prstGeom>
        </p:spPr>
        <p:txBody>
          <a:bodyPr vert="horz" lIns="92060" tIns="46030" rIns="92060" bIns="4603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6" y="9428588"/>
            <a:ext cx="2971800" cy="498054"/>
          </a:xfrm>
          <a:prstGeom prst="rect">
            <a:avLst/>
          </a:prstGeom>
        </p:spPr>
        <p:txBody>
          <a:bodyPr vert="horz" lIns="92060" tIns="46030" rIns="92060" bIns="46030" rtlCol="0" anchor="b"/>
          <a:lstStyle>
            <a:lvl1pPr algn="r">
              <a:defRPr sz="1200"/>
            </a:lvl1pPr>
          </a:lstStyle>
          <a:p>
            <a:fld id="{47408E28-60F5-4940-8B52-3894B16B6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98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7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6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5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6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95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6975" y="1241425"/>
            <a:ext cx="4464050" cy="3348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594CB-4B43-4AC5-AEFA-8E4D634FEB6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135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6975" y="1241425"/>
            <a:ext cx="4464050" cy="3348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594CB-4B43-4AC5-AEFA-8E4D634FEB68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342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6975" y="1241425"/>
            <a:ext cx="4464050" cy="3348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48D910-C084-4375-B87F-290395B4726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756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08E28-60F5-4940-8B52-3894B16B690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083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6975" y="1241425"/>
            <a:ext cx="4464050" cy="3348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Notes view: </a:t>
            </a:r>
            <a:fld id="{128CEAFE-FA94-43E5-B0FF-D47E1CCDD1B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8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.jpe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7" Type="http://schemas.openxmlformats.org/officeDocument/2006/relationships/image" Target="../media/image7.png"/><Relationship Id="rId2" Type="http://schemas.openxmlformats.org/officeDocument/2006/relationships/tags" Target="../tags/tag123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1.bin"/><Relationship Id="rId4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7" Type="http://schemas.openxmlformats.org/officeDocument/2006/relationships/image" Target="../media/image9.png"/><Relationship Id="rId2" Type="http://schemas.openxmlformats.org/officeDocument/2006/relationships/tags" Target="../tags/tag125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2.bin"/><Relationship Id="rId4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7" Type="http://schemas.openxmlformats.org/officeDocument/2006/relationships/image" Target="../media/image7.png"/><Relationship Id="rId2" Type="http://schemas.openxmlformats.org/officeDocument/2006/relationships/tags" Target="../tags/tag127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3.bin"/><Relationship Id="rId4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7" Type="http://schemas.openxmlformats.org/officeDocument/2006/relationships/image" Target="../media/image7.png"/><Relationship Id="rId2" Type="http://schemas.openxmlformats.org/officeDocument/2006/relationships/tags" Target="../tags/tag129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4.bin"/><Relationship Id="rId4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5.bin"/><Relationship Id="rId4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34.xml"/><Relationship Id="rId7" Type="http://schemas.openxmlformats.org/officeDocument/2006/relationships/oleObject" Target="../embeddings/oleObject66.bin"/><Relationship Id="rId2" Type="http://schemas.openxmlformats.org/officeDocument/2006/relationships/tags" Target="../tags/tag133.xml"/><Relationship Id="rId1" Type="http://schemas.openxmlformats.org/officeDocument/2006/relationships/vmlDrawing" Target="../drawings/vmlDrawing66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7.png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image" Target="../media/image1.emf"/><Relationship Id="rId2" Type="http://schemas.openxmlformats.org/officeDocument/2006/relationships/tags" Target="../tags/tag137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oleObject67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7" Type="http://schemas.openxmlformats.org/officeDocument/2006/relationships/image" Target="../media/image1.emf"/><Relationship Id="rId2" Type="http://schemas.openxmlformats.org/officeDocument/2006/relationships/tags" Target="../tags/tag140.xml"/><Relationship Id="rId1" Type="http://schemas.openxmlformats.org/officeDocument/2006/relationships/vmlDrawing" Target="../drawings/vmlDrawing68.vml"/><Relationship Id="rId6" Type="http://schemas.openxmlformats.org/officeDocument/2006/relationships/oleObject" Target="../embeddings/oleObject68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4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3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45.xml"/><Relationship Id="rId7" Type="http://schemas.openxmlformats.org/officeDocument/2006/relationships/oleObject" Target="../embeddings/oleObject70.bin"/><Relationship Id="rId2" Type="http://schemas.openxmlformats.org/officeDocument/2006/relationships/tags" Target="../tags/tag144.xml"/><Relationship Id="rId1" Type="http://schemas.openxmlformats.org/officeDocument/2006/relationships/vmlDrawing" Target="../drawings/vmlDrawing70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7.xml"/><Relationship Id="rId4" Type="http://schemas.openxmlformats.org/officeDocument/2006/relationships/tags" Target="../tags/tag14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image" Target="../media/image1.emf"/><Relationship Id="rId2" Type="http://schemas.openxmlformats.org/officeDocument/2006/relationships/tags" Target="../tags/tag148.xml"/><Relationship Id="rId1" Type="http://schemas.openxmlformats.org/officeDocument/2006/relationships/vmlDrawing" Target="../drawings/vmlDrawing71.vml"/><Relationship Id="rId6" Type="http://schemas.openxmlformats.org/officeDocument/2006/relationships/oleObject" Target="../embeddings/oleObject71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7" Type="http://schemas.openxmlformats.org/officeDocument/2006/relationships/image" Target="../media/image1.emf"/><Relationship Id="rId2" Type="http://schemas.openxmlformats.org/officeDocument/2006/relationships/tags" Target="../tags/tag151.xml"/><Relationship Id="rId1" Type="http://schemas.openxmlformats.org/officeDocument/2006/relationships/vmlDrawing" Target="../drawings/vmlDrawing72.vml"/><Relationship Id="rId6" Type="http://schemas.openxmlformats.org/officeDocument/2006/relationships/oleObject" Target="../embeddings/oleObject72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4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5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3" Type="http://schemas.openxmlformats.org/officeDocument/2006/relationships/tags" Target="../tags/tag159.xml"/><Relationship Id="rId7" Type="http://schemas.openxmlformats.org/officeDocument/2006/relationships/image" Target="../media/image10.jpeg"/><Relationship Id="rId2" Type="http://schemas.openxmlformats.org/officeDocument/2006/relationships/tags" Target="../tags/tag158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6.bin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1.png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3" Type="http://schemas.openxmlformats.org/officeDocument/2006/relationships/tags" Target="../tags/tag161.xml"/><Relationship Id="rId7" Type="http://schemas.openxmlformats.org/officeDocument/2006/relationships/image" Target="../media/image10.jpeg"/><Relationship Id="rId2" Type="http://schemas.openxmlformats.org/officeDocument/2006/relationships/tags" Target="../tags/tag160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7.bin"/><Relationship Id="rId4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8.bin"/><Relationship Id="rId4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9.bin"/><Relationship Id="rId4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7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2" Type="http://schemas.openxmlformats.org/officeDocument/2006/relationships/tags" Target="../tags/tag166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0.bin"/><Relationship Id="rId4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7" Type="http://schemas.openxmlformats.org/officeDocument/2006/relationships/image" Target="../media/image6.png"/><Relationship Id="rId2" Type="http://schemas.openxmlformats.org/officeDocument/2006/relationships/tags" Target="../tags/tag168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81.bin"/><Relationship Id="rId4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7" Type="http://schemas.openxmlformats.org/officeDocument/2006/relationships/image" Target="../media/image6.png"/><Relationship Id="rId2" Type="http://schemas.openxmlformats.org/officeDocument/2006/relationships/tags" Target="../tags/tag170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2.bin"/><Relationship Id="rId4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7" Type="http://schemas.openxmlformats.org/officeDocument/2006/relationships/image" Target="../media/image7.png"/><Relationship Id="rId2" Type="http://schemas.openxmlformats.org/officeDocument/2006/relationships/tags" Target="../tags/tag172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3.bin"/><Relationship Id="rId4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image" Target="../media/image9.png"/><Relationship Id="rId2" Type="http://schemas.openxmlformats.org/officeDocument/2006/relationships/tags" Target="../tags/tag174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4.bin"/><Relationship Id="rId4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7" Type="http://schemas.openxmlformats.org/officeDocument/2006/relationships/image" Target="../media/image7.png"/><Relationship Id="rId2" Type="http://schemas.openxmlformats.org/officeDocument/2006/relationships/tags" Target="../tags/tag176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5.bin"/><Relationship Id="rId4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7" Type="http://schemas.openxmlformats.org/officeDocument/2006/relationships/image" Target="../media/image14.png"/><Relationship Id="rId2" Type="http://schemas.openxmlformats.org/officeDocument/2006/relationships/tags" Target="../tags/tag178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6.bin"/><Relationship Id="rId4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image" Target="../media/image7.png"/><Relationship Id="rId2" Type="http://schemas.openxmlformats.org/officeDocument/2006/relationships/tags" Target="../tags/tag180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7.bin"/><Relationship Id="rId4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7" Type="http://schemas.openxmlformats.org/officeDocument/2006/relationships/image" Target="../media/image14.png"/><Relationship Id="rId2" Type="http://schemas.openxmlformats.org/officeDocument/2006/relationships/tags" Target="../tags/tag182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8.bin"/><Relationship Id="rId4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9.bin"/><Relationship Id="rId4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90.bin"/><Relationship Id="rId4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7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Master" Target="../slideMasters/slideMaster3.xml"/><Relationship Id="rId7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2" Type="http://schemas.openxmlformats.org/officeDocument/2006/relationships/tags" Target="../tags/tag188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15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1.bin"/></Relationships>
</file>

<file path=ppt/slideLayouts/_rels/slideLayout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3.xml"/><Relationship Id="rId7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2" Type="http://schemas.openxmlformats.org/officeDocument/2006/relationships/tags" Target="../tags/tag189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15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2.bin"/><Relationship Id="rId9" Type="http://schemas.openxmlformats.org/officeDocument/2006/relationships/image" Target="../media/image17.jpe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7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2" Type="http://schemas.openxmlformats.org/officeDocument/2006/relationships/tags" Target="../tags/tag190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93.bin"/><Relationship Id="rId4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94.bin"/><Relationship Id="rId4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95.bin"/><Relationship Id="rId4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7" Type="http://schemas.openxmlformats.org/officeDocument/2006/relationships/image" Target="../media/image6.png"/><Relationship Id="rId2" Type="http://schemas.openxmlformats.org/officeDocument/2006/relationships/tags" Target="../tags/tag196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96.bin"/><Relationship Id="rId4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7" Type="http://schemas.openxmlformats.org/officeDocument/2006/relationships/image" Target="../media/image6.png"/><Relationship Id="rId2" Type="http://schemas.openxmlformats.org/officeDocument/2006/relationships/tags" Target="../tags/tag198.xml"/><Relationship Id="rId1" Type="http://schemas.openxmlformats.org/officeDocument/2006/relationships/vmlDrawing" Target="../drawings/vmlDrawing9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97.bin"/><Relationship Id="rId4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8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tags" Target="../tags/tag201.xml"/><Relationship Id="rId7" Type="http://schemas.openxmlformats.org/officeDocument/2006/relationships/image" Target="../media/image6.png"/><Relationship Id="rId2" Type="http://schemas.openxmlformats.org/officeDocument/2006/relationships/tags" Target="../tags/tag200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98.bin"/><Relationship Id="rId4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7" Type="http://schemas.openxmlformats.org/officeDocument/2006/relationships/image" Target="../media/image7.png"/><Relationship Id="rId2" Type="http://schemas.openxmlformats.org/officeDocument/2006/relationships/tags" Target="../tags/tag202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99.bin"/><Relationship Id="rId4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7" Type="http://schemas.openxmlformats.org/officeDocument/2006/relationships/image" Target="../media/image9.png"/><Relationship Id="rId2" Type="http://schemas.openxmlformats.org/officeDocument/2006/relationships/tags" Target="../tags/tag204.xml"/><Relationship Id="rId1" Type="http://schemas.openxmlformats.org/officeDocument/2006/relationships/vmlDrawing" Target="../drawings/vmlDrawing100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00.bin"/><Relationship Id="rId4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7" Type="http://schemas.openxmlformats.org/officeDocument/2006/relationships/image" Target="../media/image7.png"/><Relationship Id="rId2" Type="http://schemas.openxmlformats.org/officeDocument/2006/relationships/tags" Target="../tags/tag206.xml"/><Relationship Id="rId1" Type="http://schemas.openxmlformats.org/officeDocument/2006/relationships/vmlDrawing" Target="../drawings/vmlDrawing10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1.bin"/><Relationship Id="rId4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7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7" Type="http://schemas.openxmlformats.org/officeDocument/2006/relationships/image" Target="../media/image7.png"/><Relationship Id="rId2" Type="http://schemas.openxmlformats.org/officeDocument/2006/relationships/tags" Target="../tags/tag208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02.bin"/><Relationship Id="rId4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03.bin"/><Relationship Id="rId4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8.png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13.xml"/><Relationship Id="rId7" Type="http://schemas.openxmlformats.org/officeDocument/2006/relationships/oleObject" Target="../embeddings/oleObject104.bin"/><Relationship Id="rId2" Type="http://schemas.openxmlformats.org/officeDocument/2006/relationships/tags" Target="../tags/tag212.xml"/><Relationship Id="rId1" Type="http://schemas.openxmlformats.org/officeDocument/2006/relationships/vmlDrawing" Target="../drawings/vmlDrawing104.v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5.xml"/><Relationship Id="rId4" Type="http://schemas.openxmlformats.org/officeDocument/2006/relationships/tags" Target="../tags/tag21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7" Type="http://schemas.openxmlformats.org/officeDocument/2006/relationships/image" Target="../media/image1.emf"/><Relationship Id="rId2" Type="http://schemas.openxmlformats.org/officeDocument/2006/relationships/tags" Target="../tags/tag216.xml"/><Relationship Id="rId1" Type="http://schemas.openxmlformats.org/officeDocument/2006/relationships/vmlDrawing" Target="../drawings/vmlDrawing105.vml"/><Relationship Id="rId6" Type="http://schemas.openxmlformats.org/officeDocument/2006/relationships/oleObject" Target="../embeddings/oleObject105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18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7" Type="http://schemas.openxmlformats.org/officeDocument/2006/relationships/image" Target="../media/image1.emf"/><Relationship Id="rId2" Type="http://schemas.openxmlformats.org/officeDocument/2006/relationships/tags" Target="../tags/tag219.xml"/><Relationship Id="rId1" Type="http://schemas.openxmlformats.org/officeDocument/2006/relationships/vmlDrawing" Target="../drawings/vmlDrawing106.vml"/><Relationship Id="rId6" Type="http://schemas.openxmlformats.org/officeDocument/2006/relationships/oleObject" Target="../embeddings/oleObject106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21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2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7.bin"/></Relationships>
</file>

<file path=ppt/slideLayouts/_rels/slideLayout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24.xml"/><Relationship Id="rId7" Type="http://schemas.openxmlformats.org/officeDocument/2006/relationships/oleObject" Target="../embeddings/oleObject108.bin"/><Relationship Id="rId2" Type="http://schemas.openxmlformats.org/officeDocument/2006/relationships/tags" Target="../tags/tag223.xml"/><Relationship Id="rId1" Type="http://schemas.openxmlformats.org/officeDocument/2006/relationships/vmlDrawing" Target="../drawings/vmlDrawing108.v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26.xml"/><Relationship Id="rId4" Type="http://schemas.openxmlformats.org/officeDocument/2006/relationships/tags" Target="../tags/tag225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7" Type="http://schemas.openxmlformats.org/officeDocument/2006/relationships/image" Target="../media/image1.emf"/><Relationship Id="rId2" Type="http://schemas.openxmlformats.org/officeDocument/2006/relationships/tags" Target="../tags/tag227.xml"/><Relationship Id="rId1" Type="http://schemas.openxmlformats.org/officeDocument/2006/relationships/vmlDrawing" Target="../drawings/vmlDrawing109.vml"/><Relationship Id="rId6" Type="http://schemas.openxmlformats.org/officeDocument/2006/relationships/oleObject" Target="../embeddings/oleObject109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29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7" Type="http://schemas.openxmlformats.org/officeDocument/2006/relationships/image" Target="../media/image1.emf"/><Relationship Id="rId2" Type="http://schemas.openxmlformats.org/officeDocument/2006/relationships/tags" Target="../tags/tag230.xml"/><Relationship Id="rId1" Type="http://schemas.openxmlformats.org/officeDocument/2006/relationships/vmlDrawing" Target="../drawings/vmlDrawing110.vml"/><Relationship Id="rId6" Type="http://schemas.openxmlformats.org/officeDocument/2006/relationships/oleObject" Target="../embeddings/oleObject110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32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3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1.bin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4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2.bin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8" Type="http://schemas.openxmlformats.org/officeDocument/2006/relationships/image" Target="http://9F3003E25B23DB80664C183C444E2D54.dms.sberbank.ru/9F3003E25B23DB80664C183C444E2D54-45FDCC9C7560CF35DA88EEE9435DF9FE-DCE4E40318B1612E3940FE82ED48B2DA/1.png" TargetMode="External"/><Relationship Id="rId3" Type="http://schemas.openxmlformats.org/officeDocument/2006/relationships/tags" Target="../tags/tag236.xml"/><Relationship Id="rId7" Type="http://schemas.openxmlformats.org/officeDocument/2006/relationships/image" Target="http://9F3003E25B23DB80664C183C444E2D54.dms.sberbank.ru/9F3003E25B23DB80664C183C444E2D54-45FDCC9C7560CF35DA88EEE9435DF9FE-9B41346CF31F689632F0AD7F963FED2D/1.png" TargetMode="External"/><Relationship Id="rId2" Type="http://schemas.openxmlformats.org/officeDocument/2006/relationships/tags" Target="../tags/tag235.xml"/><Relationship Id="rId1" Type="http://schemas.openxmlformats.org/officeDocument/2006/relationships/vmlDrawing" Target="../drawings/vmlDrawing113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13.bin"/><Relationship Id="rId4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8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3" Type="http://schemas.openxmlformats.org/officeDocument/2006/relationships/tags" Target="../tags/tag240.xml"/><Relationship Id="rId7" Type="http://schemas.openxmlformats.org/officeDocument/2006/relationships/image" Target="../media/image10.jpeg"/><Relationship Id="rId2" Type="http://schemas.openxmlformats.org/officeDocument/2006/relationships/tags" Target="../tags/tag239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15.bin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11.png"/></Relationships>
</file>

<file path=ppt/slideLayouts/_rels/slideLayout208.xml.rels><?xml version="1.0" encoding="UTF-8" standalone="yes"?>
<Relationships xmlns="http://schemas.openxmlformats.org/package/2006/relationships"><Relationship Id="rId8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3" Type="http://schemas.openxmlformats.org/officeDocument/2006/relationships/tags" Target="../tags/tag242.xml"/><Relationship Id="rId7" Type="http://schemas.openxmlformats.org/officeDocument/2006/relationships/image" Target="../media/image10.jpeg"/><Relationship Id="rId2" Type="http://schemas.openxmlformats.org/officeDocument/2006/relationships/tags" Target="../tags/tag241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16.bin"/><Relationship Id="rId4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17.bin"/><Relationship Id="rId4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18.bin"/><Relationship Id="rId4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2" Type="http://schemas.openxmlformats.org/officeDocument/2006/relationships/tags" Target="../tags/tag247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19.bin"/><Relationship Id="rId4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7" Type="http://schemas.openxmlformats.org/officeDocument/2006/relationships/image" Target="../media/image6.png"/><Relationship Id="rId2" Type="http://schemas.openxmlformats.org/officeDocument/2006/relationships/tags" Target="../tags/tag249.xml"/><Relationship Id="rId1" Type="http://schemas.openxmlformats.org/officeDocument/2006/relationships/vmlDrawing" Target="../drawings/vmlDrawing120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20.bin"/><Relationship Id="rId4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7" Type="http://schemas.openxmlformats.org/officeDocument/2006/relationships/image" Target="../media/image6.png"/><Relationship Id="rId2" Type="http://schemas.openxmlformats.org/officeDocument/2006/relationships/tags" Target="../tags/tag251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1.bin"/><Relationship Id="rId4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7" Type="http://schemas.openxmlformats.org/officeDocument/2006/relationships/image" Target="../media/image7.png"/><Relationship Id="rId2" Type="http://schemas.openxmlformats.org/officeDocument/2006/relationships/tags" Target="../tags/tag253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2.bin"/><Relationship Id="rId4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tags" Target="../tags/tag256.xml"/><Relationship Id="rId7" Type="http://schemas.openxmlformats.org/officeDocument/2006/relationships/image" Target="../media/image9.png"/><Relationship Id="rId2" Type="http://schemas.openxmlformats.org/officeDocument/2006/relationships/tags" Target="../tags/tag255.xml"/><Relationship Id="rId1" Type="http://schemas.openxmlformats.org/officeDocument/2006/relationships/vmlDrawing" Target="../drawings/vmlDrawing12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3.bin"/><Relationship Id="rId4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7" Type="http://schemas.openxmlformats.org/officeDocument/2006/relationships/image" Target="../media/image7.png"/><Relationship Id="rId2" Type="http://schemas.openxmlformats.org/officeDocument/2006/relationships/tags" Target="../tags/tag257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4.bin"/><Relationship Id="rId4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7" Type="http://schemas.openxmlformats.org/officeDocument/2006/relationships/image" Target="../media/image14.png"/><Relationship Id="rId2" Type="http://schemas.openxmlformats.org/officeDocument/2006/relationships/tags" Target="../tags/tag259.xml"/><Relationship Id="rId1" Type="http://schemas.openxmlformats.org/officeDocument/2006/relationships/vmlDrawing" Target="../drawings/vmlDrawing12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5.bin"/><Relationship Id="rId4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tags" Target="../tags/tag262.xml"/><Relationship Id="rId7" Type="http://schemas.openxmlformats.org/officeDocument/2006/relationships/image" Target="../media/image7.png"/><Relationship Id="rId2" Type="http://schemas.openxmlformats.org/officeDocument/2006/relationships/tags" Target="../tags/tag261.xml"/><Relationship Id="rId1" Type="http://schemas.openxmlformats.org/officeDocument/2006/relationships/vmlDrawing" Target="../drawings/vmlDrawing12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6.bin"/><Relationship Id="rId4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7" Type="http://schemas.openxmlformats.org/officeDocument/2006/relationships/image" Target="../media/image14.png"/><Relationship Id="rId2" Type="http://schemas.openxmlformats.org/officeDocument/2006/relationships/tags" Target="../tags/tag263.xml"/><Relationship Id="rId1" Type="http://schemas.openxmlformats.org/officeDocument/2006/relationships/vmlDrawing" Target="../drawings/vmlDrawing12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7.bin"/><Relationship Id="rId4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vmlDrawing" Target="../drawings/vmlDrawing12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8.bin"/><Relationship Id="rId4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vmlDrawing" Target="../drawings/vmlDrawing12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9.bin"/><Relationship Id="rId4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Master" Target="../slideMasters/slideMaster4.xml"/><Relationship Id="rId7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2" Type="http://schemas.openxmlformats.org/officeDocument/2006/relationships/tags" Target="../tags/tag269.xml"/><Relationship Id="rId1" Type="http://schemas.openxmlformats.org/officeDocument/2006/relationships/vmlDrawing" Target="../drawings/vmlDrawing130.vml"/><Relationship Id="rId6" Type="http://schemas.openxmlformats.org/officeDocument/2006/relationships/image" Target="../media/image15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0.bin"/></Relationships>
</file>

<file path=ppt/slideLayouts/_rels/slideLayout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4.xml"/><Relationship Id="rId7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2" Type="http://schemas.openxmlformats.org/officeDocument/2006/relationships/tags" Target="../tags/tag270.xml"/><Relationship Id="rId1" Type="http://schemas.openxmlformats.org/officeDocument/2006/relationships/vmlDrawing" Target="../drawings/vmlDrawing131.vml"/><Relationship Id="rId6" Type="http://schemas.openxmlformats.org/officeDocument/2006/relationships/image" Target="../media/image15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1.bin"/><Relationship Id="rId9" Type="http://schemas.openxmlformats.org/officeDocument/2006/relationships/image" Target="../media/image17.jpe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7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2" Type="http://schemas.openxmlformats.org/officeDocument/2006/relationships/tags" Target="../tags/tag271.xml"/><Relationship Id="rId1" Type="http://schemas.openxmlformats.org/officeDocument/2006/relationships/vmlDrawing" Target="../drawings/vmlDrawing13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32.bin"/><Relationship Id="rId4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vmlDrawing" Target="../drawings/vmlDrawing13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33.bin"/><Relationship Id="rId4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vmlDrawing" Target="../drawings/vmlDrawing13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34.bin"/><Relationship Id="rId4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7" Type="http://schemas.openxmlformats.org/officeDocument/2006/relationships/image" Target="../media/image6.png"/><Relationship Id="rId2" Type="http://schemas.openxmlformats.org/officeDocument/2006/relationships/tags" Target="../tags/tag277.xml"/><Relationship Id="rId1" Type="http://schemas.openxmlformats.org/officeDocument/2006/relationships/vmlDrawing" Target="../drawings/vmlDrawing13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35.bin"/><Relationship Id="rId4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tags" Target="../tags/tag280.xml"/><Relationship Id="rId7" Type="http://schemas.openxmlformats.org/officeDocument/2006/relationships/image" Target="../media/image6.png"/><Relationship Id="rId2" Type="http://schemas.openxmlformats.org/officeDocument/2006/relationships/tags" Target="../tags/tag279.xml"/><Relationship Id="rId1" Type="http://schemas.openxmlformats.org/officeDocument/2006/relationships/vmlDrawing" Target="../drawings/vmlDrawing13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36.bin"/><Relationship Id="rId4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tags" Target="../tags/tag282.xml"/><Relationship Id="rId7" Type="http://schemas.openxmlformats.org/officeDocument/2006/relationships/image" Target="../media/image6.png"/><Relationship Id="rId2" Type="http://schemas.openxmlformats.org/officeDocument/2006/relationships/tags" Target="../tags/tag281.xml"/><Relationship Id="rId1" Type="http://schemas.openxmlformats.org/officeDocument/2006/relationships/vmlDrawing" Target="../drawings/vmlDrawing13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37.bin"/><Relationship Id="rId4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7" Type="http://schemas.openxmlformats.org/officeDocument/2006/relationships/image" Target="../media/image7.png"/><Relationship Id="rId2" Type="http://schemas.openxmlformats.org/officeDocument/2006/relationships/tags" Target="../tags/tag283.xml"/><Relationship Id="rId1" Type="http://schemas.openxmlformats.org/officeDocument/2006/relationships/vmlDrawing" Target="../drawings/vmlDrawing13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38.bin"/><Relationship Id="rId4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tags" Target="../tags/tag286.xml"/><Relationship Id="rId7" Type="http://schemas.openxmlformats.org/officeDocument/2006/relationships/image" Target="../media/image9.png"/><Relationship Id="rId2" Type="http://schemas.openxmlformats.org/officeDocument/2006/relationships/tags" Target="../tags/tag285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39.bin"/><Relationship Id="rId4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tags" Target="../tags/tag288.xml"/><Relationship Id="rId7" Type="http://schemas.openxmlformats.org/officeDocument/2006/relationships/image" Target="../media/image7.png"/><Relationship Id="rId2" Type="http://schemas.openxmlformats.org/officeDocument/2006/relationships/tags" Target="../tags/tag287.xml"/><Relationship Id="rId1" Type="http://schemas.openxmlformats.org/officeDocument/2006/relationships/vmlDrawing" Target="../drawings/vmlDrawing1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0.bin"/><Relationship Id="rId4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7" Type="http://schemas.openxmlformats.org/officeDocument/2006/relationships/image" Target="../media/image7.png"/><Relationship Id="rId2" Type="http://schemas.openxmlformats.org/officeDocument/2006/relationships/tags" Target="../tags/tag289.xml"/><Relationship Id="rId1" Type="http://schemas.openxmlformats.org/officeDocument/2006/relationships/vmlDrawing" Target="../drawings/vmlDrawing14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41.bin"/><Relationship Id="rId4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vmlDrawing" Target="../drawings/vmlDrawing14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42.bin"/><Relationship Id="rId4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6.bin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94.xml"/><Relationship Id="rId7" Type="http://schemas.openxmlformats.org/officeDocument/2006/relationships/oleObject" Target="../embeddings/oleObject143.bin"/><Relationship Id="rId2" Type="http://schemas.openxmlformats.org/officeDocument/2006/relationships/tags" Target="../tags/tag293.xml"/><Relationship Id="rId1" Type="http://schemas.openxmlformats.org/officeDocument/2006/relationships/vmlDrawing" Target="../drawings/vmlDrawing143.v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96.xml"/><Relationship Id="rId4" Type="http://schemas.openxmlformats.org/officeDocument/2006/relationships/tags" Target="../tags/tag295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7" Type="http://schemas.openxmlformats.org/officeDocument/2006/relationships/image" Target="../media/image1.emf"/><Relationship Id="rId2" Type="http://schemas.openxmlformats.org/officeDocument/2006/relationships/tags" Target="../tags/tag297.xml"/><Relationship Id="rId1" Type="http://schemas.openxmlformats.org/officeDocument/2006/relationships/vmlDrawing" Target="../drawings/vmlDrawing144.vml"/><Relationship Id="rId6" Type="http://schemas.openxmlformats.org/officeDocument/2006/relationships/oleObject" Target="../embeddings/oleObject14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99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tags" Target="../tags/tag301.xml"/><Relationship Id="rId7" Type="http://schemas.openxmlformats.org/officeDocument/2006/relationships/image" Target="../media/image1.emf"/><Relationship Id="rId2" Type="http://schemas.openxmlformats.org/officeDocument/2006/relationships/tags" Target="../tags/tag300.xml"/><Relationship Id="rId1" Type="http://schemas.openxmlformats.org/officeDocument/2006/relationships/vmlDrawing" Target="../drawings/vmlDrawing145.vml"/><Relationship Id="rId6" Type="http://schemas.openxmlformats.org/officeDocument/2006/relationships/oleObject" Target="../embeddings/oleObject145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02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03.xml"/><Relationship Id="rId1" Type="http://schemas.openxmlformats.org/officeDocument/2006/relationships/vmlDrawing" Target="../drawings/vmlDrawing146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6.bin"/></Relationships>
</file>

<file path=ppt/slideLayouts/_rels/slideLayout2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05.xml"/><Relationship Id="rId7" Type="http://schemas.openxmlformats.org/officeDocument/2006/relationships/oleObject" Target="../embeddings/oleObject147.bin"/><Relationship Id="rId2" Type="http://schemas.openxmlformats.org/officeDocument/2006/relationships/tags" Target="../tags/tag304.xml"/><Relationship Id="rId1" Type="http://schemas.openxmlformats.org/officeDocument/2006/relationships/vmlDrawing" Target="../drawings/vmlDrawing147.v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07.xml"/><Relationship Id="rId4" Type="http://schemas.openxmlformats.org/officeDocument/2006/relationships/tags" Target="../tags/tag306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tags" Target="../tags/tag309.xml"/><Relationship Id="rId7" Type="http://schemas.openxmlformats.org/officeDocument/2006/relationships/image" Target="../media/image1.emf"/><Relationship Id="rId2" Type="http://schemas.openxmlformats.org/officeDocument/2006/relationships/tags" Target="../tags/tag308.xml"/><Relationship Id="rId1" Type="http://schemas.openxmlformats.org/officeDocument/2006/relationships/vmlDrawing" Target="../drawings/vmlDrawing148.vml"/><Relationship Id="rId6" Type="http://schemas.openxmlformats.org/officeDocument/2006/relationships/oleObject" Target="../embeddings/oleObject148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10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7" Type="http://schemas.openxmlformats.org/officeDocument/2006/relationships/image" Target="../media/image1.emf"/><Relationship Id="rId2" Type="http://schemas.openxmlformats.org/officeDocument/2006/relationships/tags" Target="../tags/tag311.xml"/><Relationship Id="rId1" Type="http://schemas.openxmlformats.org/officeDocument/2006/relationships/vmlDrawing" Target="../drawings/vmlDrawing149.vml"/><Relationship Id="rId6" Type="http://schemas.openxmlformats.org/officeDocument/2006/relationships/oleObject" Target="../embeddings/oleObject149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13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14.xml"/><Relationship Id="rId1" Type="http://schemas.openxmlformats.org/officeDocument/2006/relationships/vmlDrawing" Target="../drawings/vmlDrawing150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0.bin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15.xml"/><Relationship Id="rId1" Type="http://schemas.openxmlformats.org/officeDocument/2006/relationships/vmlDrawing" Target="../drawings/vmlDrawing151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1.bin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52.bin"/><Relationship Id="rId4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6.png"/><Relationship Id="rId2" Type="http://schemas.openxmlformats.org/officeDocument/2006/relationships/tags" Target="../tags/tag38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6.png"/><Relationship Id="rId2" Type="http://schemas.openxmlformats.org/officeDocument/2006/relationships/tags" Target="../tags/tag40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6.png"/><Relationship Id="rId2" Type="http://schemas.openxmlformats.org/officeDocument/2006/relationships/tags" Target="../tags/tag4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7.png"/><Relationship Id="rId2" Type="http://schemas.openxmlformats.org/officeDocument/2006/relationships/tags" Target="../tags/tag4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9.png"/><Relationship Id="rId2" Type="http://schemas.openxmlformats.org/officeDocument/2006/relationships/tags" Target="../tags/tag4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7.png"/><Relationship Id="rId2" Type="http://schemas.openxmlformats.org/officeDocument/2006/relationships/tags" Target="../tags/tag48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image" Target="../media/image7.png"/><Relationship Id="rId2" Type="http://schemas.openxmlformats.org/officeDocument/2006/relationships/tags" Target="../tags/tag50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7.bin"/><Relationship Id="rId4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55.xml"/><Relationship Id="rId7" Type="http://schemas.openxmlformats.org/officeDocument/2006/relationships/oleObject" Target="../embeddings/oleObject28.bin"/><Relationship Id="rId2" Type="http://schemas.openxmlformats.org/officeDocument/2006/relationships/tags" Target="../tags/tag54.xml"/><Relationship Id="rId1" Type="http://schemas.openxmlformats.org/officeDocument/2006/relationships/vmlDrawing" Target="../drawings/vmlDrawing28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emf"/><Relationship Id="rId2" Type="http://schemas.openxmlformats.org/officeDocument/2006/relationships/tags" Target="../tags/tag58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29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0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1.emf"/><Relationship Id="rId2" Type="http://schemas.openxmlformats.org/officeDocument/2006/relationships/tags" Target="../tags/tag61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4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66.xml"/><Relationship Id="rId7" Type="http://schemas.openxmlformats.org/officeDocument/2006/relationships/oleObject" Target="../embeddings/oleObject32.bin"/><Relationship Id="rId2" Type="http://schemas.openxmlformats.org/officeDocument/2006/relationships/tags" Target="../tags/tag65.xml"/><Relationship Id="rId1" Type="http://schemas.openxmlformats.org/officeDocument/2006/relationships/vmlDrawing" Target="../drawings/vmlDrawing32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1.emf"/><Relationship Id="rId2" Type="http://schemas.openxmlformats.org/officeDocument/2006/relationships/tags" Target="../tags/tag69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3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1.emf"/><Relationship Id="rId2" Type="http://schemas.openxmlformats.org/officeDocument/2006/relationships/tags" Target="../tags/tag72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3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5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6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3" Type="http://schemas.openxmlformats.org/officeDocument/2006/relationships/tags" Target="../tags/tag80.xml"/><Relationship Id="rId7" Type="http://schemas.openxmlformats.org/officeDocument/2006/relationships/image" Target="../media/image10.jpeg"/><Relationship Id="rId2" Type="http://schemas.openxmlformats.org/officeDocument/2006/relationships/tags" Target="../tags/tag79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8.bin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3" Type="http://schemas.openxmlformats.org/officeDocument/2006/relationships/tags" Target="../tags/tag82.xml"/><Relationship Id="rId7" Type="http://schemas.openxmlformats.org/officeDocument/2006/relationships/image" Target="../media/image10.jpeg"/><Relationship Id="rId2" Type="http://schemas.openxmlformats.org/officeDocument/2006/relationships/tags" Target="../tags/tag81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0.bin"/><Relationship Id="rId4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1.bin"/><Relationship Id="rId4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2" Type="http://schemas.openxmlformats.org/officeDocument/2006/relationships/tags" Target="../tags/tag8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2.bin"/><Relationship Id="rId4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image" Target="../media/image6.png"/><Relationship Id="rId2" Type="http://schemas.openxmlformats.org/officeDocument/2006/relationships/tags" Target="../tags/tag89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7" Type="http://schemas.openxmlformats.org/officeDocument/2006/relationships/image" Target="../media/image6.png"/><Relationship Id="rId2" Type="http://schemas.openxmlformats.org/officeDocument/2006/relationships/tags" Target="../tags/tag91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4.bin"/><Relationship Id="rId4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image" Target="../media/image7.png"/><Relationship Id="rId2" Type="http://schemas.openxmlformats.org/officeDocument/2006/relationships/tags" Target="../tags/tag93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5.bin"/><Relationship Id="rId4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9.png"/><Relationship Id="rId2" Type="http://schemas.openxmlformats.org/officeDocument/2006/relationships/tags" Target="../tags/tag95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image" Target="../media/image7.png"/><Relationship Id="rId2" Type="http://schemas.openxmlformats.org/officeDocument/2006/relationships/tags" Target="../tags/tag9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7" Type="http://schemas.openxmlformats.org/officeDocument/2006/relationships/image" Target="../media/image14.png"/><Relationship Id="rId2" Type="http://schemas.openxmlformats.org/officeDocument/2006/relationships/tags" Target="../tags/tag99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8.bin"/><Relationship Id="rId4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7" Type="http://schemas.openxmlformats.org/officeDocument/2006/relationships/image" Target="../media/image7.png"/><Relationship Id="rId2" Type="http://schemas.openxmlformats.org/officeDocument/2006/relationships/tags" Target="../tags/tag101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14.png"/><Relationship Id="rId2" Type="http://schemas.openxmlformats.org/officeDocument/2006/relationships/tags" Target="../tags/tag103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0.bin"/><Relationship Id="rId4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1.bin"/><Relationship Id="rId4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2.bin"/><Relationship Id="rId4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Master" Target="../slideMasters/slideMaster2.xml"/><Relationship Id="rId7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2" Type="http://schemas.openxmlformats.org/officeDocument/2006/relationships/tags" Target="../tags/tag109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5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3.bin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2.xml"/><Relationship Id="rId7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2" Type="http://schemas.openxmlformats.org/officeDocument/2006/relationships/tags" Target="../tags/tag110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5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17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7" Type="http://schemas.openxmlformats.org/officeDocument/2006/relationships/image" Target="http://D4AD938DC65031E21AF9EE0463C292AD.dms.sberbank.ru/D4AD938DC65031E21AF9EE0463C292AD-45FDCC9C7560CF35DA88EEE9435DF9FE-059EB227FE4DBB45BC02484443552864/1.png" TargetMode="External"/><Relationship Id="rId2" Type="http://schemas.openxmlformats.org/officeDocument/2006/relationships/tags" Target="../tags/tag111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55.bin"/><Relationship Id="rId4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6.bin"/><Relationship Id="rId4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7.bin"/><Relationship Id="rId4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image" Target="../media/image6.png"/><Relationship Id="rId2" Type="http://schemas.openxmlformats.org/officeDocument/2006/relationships/tags" Target="../tags/tag117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8.bin"/><Relationship Id="rId4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image" Target="../media/image6.png"/><Relationship Id="rId2" Type="http://schemas.openxmlformats.org/officeDocument/2006/relationships/tags" Target="../tags/tag119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9.bin"/><Relationship Id="rId4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7" Type="http://schemas.openxmlformats.org/officeDocument/2006/relationships/image" Target="../media/image6.png"/><Relationship Id="rId2" Type="http://schemas.openxmlformats.org/officeDocument/2006/relationships/tags" Target="../tags/tag121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0.bin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4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46737ADC-79DD-4520-8DE6-FE11FE7E14B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r="40509"/>
          <a:stretch>
            <a:fillRect/>
          </a:stretch>
        </p:blipFill>
        <p:spPr>
          <a:xfrm>
            <a:off x="2448773" y="4"/>
            <a:ext cx="6695228" cy="6857989"/>
          </a:xfrm>
          <a:custGeom>
            <a:avLst/>
            <a:gdLst>
              <a:gd name="connsiteX0" fmla="*/ 0 w 7253164"/>
              <a:gd name="connsiteY0" fmla="*/ 0 h 6857989"/>
              <a:gd name="connsiteX1" fmla="*/ 7253164 w 7253164"/>
              <a:gd name="connsiteY1" fmla="*/ 0 h 6857989"/>
              <a:gd name="connsiteX2" fmla="*/ 7253164 w 7253164"/>
              <a:gd name="connsiteY2" fmla="*/ 6857989 h 6857989"/>
              <a:gd name="connsiteX3" fmla="*/ 0 w 7253164"/>
              <a:gd name="connsiteY3" fmla="*/ 6857989 h 685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3164" h="6857989">
                <a:moveTo>
                  <a:pt x="0" y="0"/>
                </a:moveTo>
                <a:lnTo>
                  <a:pt x="7253164" y="0"/>
                </a:lnTo>
                <a:lnTo>
                  <a:pt x="7253164" y="6857989"/>
                </a:lnTo>
                <a:lnTo>
                  <a:pt x="0" y="6857989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F1022C-A41F-4F64-A704-343E6666F2DE}"/>
              </a:ext>
            </a:extLst>
          </p:cNvPr>
          <p:cNvSpPr/>
          <p:nvPr userDrawn="1"/>
        </p:nvSpPr>
        <p:spPr>
          <a:xfrm>
            <a:off x="3021767" y="4"/>
            <a:ext cx="6122237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95000"/>
                  <a:lumOff val="5000"/>
                  <a:alpha val="0"/>
                </a:schemeClr>
              </a:gs>
              <a:gs pos="13000">
                <a:srgbClr val="FCFFEB">
                  <a:alpha val="72000"/>
                </a:srgbClr>
              </a:gs>
            </a:gsLst>
            <a:lin ang="2700000" scaled="1"/>
            <a:tileRect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xmlns="" id="{04AA2C2B-E2E3-4DBA-8327-F6BEE1554F6A}"/>
              </a:ext>
            </a:extLst>
          </p:cNvPr>
          <p:cNvSpPr/>
          <p:nvPr userDrawn="1"/>
        </p:nvSpPr>
        <p:spPr>
          <a:xfrm flipV="1">
            <a:off x="2" y="4"/>
            <a:ext cx="5375868" cy="6858000"/>
          </a:xfrm>
          <a:custGeom>
            <a:avLst/>
            <a:gdLst>
              <a:gd name="connsiteX0" fmla="*/ 0 w 5823857"/>
              <a:gd name="connsiteY0" fmla="*/ 6858000 h 6858000"/>
              <a:gd name="connsiteX1" fmla="*/ 171007 w 5823857"/>
              <a:gd name="connsiteY1" fmla="*/ 6858000 h 6858000"/>
              <a:gd name="connsiteX2" fmla="*/ 171007 w 5823857"/>
              <a:gd name="connsiteY2" fmla="*/ 6857999 h 6858000"/>
              <a:gd name="connsiteX3" fmla="*/ 3364287 w 5823857"/>
              <a:gd name="connsiteY3" fmla="*/ 6857999 h 6858000"/>
              <a:gd name="connsiteX4" fmla="*/ 3354974 w 5823857"/>
              <a:gd name="connsiteY4" fmla="*/ 6776026 h 6858000"/>
              <a:gd name="connsiteX5" fmla="*/ 3448739 w 5823857"/>
              <a:gd name="connsiteY5" fmla="*/ 5492317 h 6858000"/>
              <a:gd name="connsiteX6" fmla="*/ 5406929 w 5823857"/>
              <a:gd name="connsiteY6" fmla="*/ 2086469 h 6858000"/>
              <a:gd name="connsiteX7" fmla="*/ 5823857 w 5823857"/>
              <a:gd name="connsiteY7" fmla="*/ 1 h 6858000"/>
              <a:gd name="connsiteX8" fmla="*/ 529814 w 5823857"/>
              <a:gd name="connsiteY8" fmla="*/ 1 h 6858000"/>
              <a:gd name="connsiteX9" fmla="*/ 171007 w 5823857"/>
              <a:gd name="connsiteY9" fmla="*/ 1 h 6858000"/>
              <a:gd name="connsiteX10" fmla="*/ 171007 w 5823857"/>
              <a:gd name="connsiteY10" fmla="*/ 0 h 6858000"/>
              <a:gd name="connsiteX11" fmla="*/ 0 w 5823857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23857" h="6858000">
                <a:moveTo>
                  <a:pt x="0" y="6858000"/>
                </a:moveTo>
                <a:lnTo>
                  <a:pt x="171007" y="6858000"/>
                </a:lnTo>
                <a:lnTo>
                  <a:pt x="171007" y="6857999"/>
                </a:lnTo>
                <a:lnTo>
                  <a:pt x="3364287" y="6857999"/>
                </a:lnTo>
                <a:lnTo>
                  <a:pt x="3354974" y="6776026"/>
                </a:lnTo>
                <a:cubicBezTo>
                  <a:pt x="3314077" y="6366203"/>
                  <a:pt x="3306976" y="5937286"/>
                  <a:pt x="3448739" y="5492317"/>
                </a:cubicBezTo>
                <a:cubicBezTo>
                  <a:pt x="3778663" y="4456755"/>
                  <a:pt x="5011076" y="3001855"/>
                  <a:pt x="5406929" y="2086469"/>
                </a:cubicBezTo>
                <a:cubicBezTo>
                  <a:pt x="5802783" y="1171084"/>
                  <a:pt x="5816295" y="447467"/>
                  <a:pt x="5823857" y="1"/>
                </a:cubicBezTo>
                <a:lnTo>
                  <a:pt x="529814" y="1"/>
                </a:lnTo>
                <a:lnTo>
                  <a:pt x="171007" y="1"/>
                </a:lnTo>
                <a:lnTo>
                  <a:pt x="1710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295" tIns="74295" rIns="74295" bIns="74295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lang="en-US" sz="1138" kern="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528D4DA-5E9B-430B-A0DA-C5897F60E0DC}"/>
              </a:ext>
            </a:extLst>
          </p:cNvPr>
          <p:cNvCxnSpPr/>
          <p:nvPr userDrawn="1"/>
        </p:nvCxnSpPr>
        <p:spPr>
          <a:xfrm>
            <a:off x="580986" y="5138357"/>
            <a:ext cx="1354016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chemeClr val="tx2"/>
                </a:gs>
                <a:gs pos="100000">
                  <a:schemeClr val="accent5"/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0986" y="5418969"/>
            <a:ext cx="3859133" cy="304699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>
            <a:lvl1pPr algn="l">
              <a:lnSpc>
                <a:spcPct val="110000"/>
              </a:lnSpc>
              <a:buNone/>
              <a:defRPr sz="1800" b="1" cap="all" baseline="0">
                <a:solidFill>
                  <a:srgbClr val="9A9A9A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19" indent="0" algn="ctr">
              <a:buNone/>
              <a:defRPr/>
            </a:lvl4pPr>
            <a:lvl5pPr marL="457237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580983" y="4399830"/>
            <a:ext cx="3859132" cy="457928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lnSpc>
                <a:spcPct val="93000"/>
              </a:lnSpc>
              <a:defRPr sz="3200" b="1" baseline="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DB21D02-2C95-4542-8955-4621DBF0B468}"/>
              </a:ext>
            </a:extLst>
          </p:cNvPr>
          <p:cNvSpPr/>
          <p:nvPr userDrawn="1"/>
        </p:nvSpPr>
        <p:spPr>
          <a:xfrm>
            <a:off x="7972310" y="170818"/>
            <a:ext cx="998671" cy="1231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800" dirty="0">
                <a:solidFill>
                  <a:srgbClr val="C8C8C8"/>
                </a:solidFill>
              </a:rPr>
              <a:t>КОНФИДЕНЦИАЛЬНО</a:t>
            </a:r>
            <a:endParaRPr lang="en-US" sz="800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dow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4194428" y="4"/>
            <a:ext cx="385477" cy="6858000"/>
          </a:xfrm>
          <a:prstGeom prst="rect">
            <a:avLst/>
          </a:prstGeom>
        </p:spPr>
      </p:pic>
      <p:sp>
        <p:nvSpPr>
          <p:cNvPr id="12" name="PanelGray"/>
          <p:cNvSpPr/>
          <p:nvPr userDrawn="1"/>
        </p:nvSpPr>
        <p:spPr>
          <a:xfrm>
            <a:off x="4572000" y="4"/>
            <a:ext cx="4572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571448" y="4"/>
            <a:ext cx="4572554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4DA6783A-A35E-4EE4-A8C3-20C8F44BF6F3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581542" y="1785600"/>
            <a:ext cx="3202293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5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white">
          <a:xfrm>
            <a:off x="3102281" y="-1307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E7B11FDF-AD9A-4781-B08B-57331450DE68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35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56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4194428" y="4"/>
            <a:ext cx="385477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>
          <a:xfrm>
            <a:off x="4572000" y="4"/>
            <a:ext cx="4572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571450" y="4"/>
            <a:ext cx="4572554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62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83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9E2DE7C0-27C1-48EA-ABB7-E2FDE675C83C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43" y="1785600"/>
            <a:ext cx="3203446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313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875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452715" y="4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gray">
          <a:xfrm>
            <a:off x="5830895" y="4"/>
            <a:ext cx="3313107" cy="6858000"/>
          </a:xfrm>
          <a:custGeom>
            <a:avLst/>
            <a:gdLst>
              <a:gd name="connsiteX0" fmla="*/ 0 w 3584692"/>
              <a:gd name="connsiteY0" fmla="*/ 0 h 6858000"/>
              <a:gd name="connsiteX1" fmla="*/ 3584692 w 3584692"/>
              <a:gd name="connsiteY1" fmla="*/ 0 h 6858000"/>
              <a:gd name="connsiteX2" fmla="*/ 3584692 w 3584692"/>
              <a:gd name="connsiteY2" fmla="*/ 6858000 h 6858000"/>
              <a:gd name="connsiteX3" fmla="*/ 0 w 35846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692" h="6858000">
                <a:moveTo>
                  <a:pt x="0" y="0"/>
                </a:moveTo>
                <a:lnTo>
                  <a:pt x="3584692" y="0"/>
                </a:lnTo>
                <a:lnTo>
                  <a:pt x="358469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6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832002" y="4"/>
            <a:ext cx="3312000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762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83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F6F37C9B-D147-47C6-9E38-216427DC38D3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581537" y="1785600"/>
            <a:ext cx="4565908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13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39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CFDD86A1-0D80-4D5D-9955-947D5C604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CFDD86A1-0D80-4D5D-9955-947D5C604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6B014008-40B7-444A-B787-756535FCC5D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5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71F7AB6C-2EF2-4675-8409-E82E4E4E57F0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581540" y="2771849"/>
            <a:ext cx="1831016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2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771849"/>
            <a:ext cx="1831016" cy="1314311"/>
          </a:xfrm>
        </p:spPr>
        <p:txBody>
          <a:bodyPr anchor="ctr" anchorCtr="0">
            <a:noAutofit/>
          </a:bodyPr>
          <a:lstStyle>
            <a:lvl1pPr>
              <a:defRPr sz="274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0FC05DC5-A4C4-485E-B433-598ED1A05BC5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1334756" y="3402839"/>
            <a:ext cx="2487384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65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C7E35D50-D996-444A-8FD0-7DBE027B6D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2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C7E35D50-D996-444A-8FD0-7DBE027B6D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3ABC10EC-028B-4409-BC2E-3975D53D27A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134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4" name="ArrowPanelWhite"/>
          <p:cNvSpPr>
            <a:spLocks noChangeArrowheads="1"/>
          </p:cNvSpPr>
          <p:nvPr userDrawn="1"/>
        </p:nvSpPr>
        <p:spPr bwMode="auto">
          <a:xfrm>
            <a:off x="4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83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AAA12372-1F00-47BD-B0AA-56450E49C81E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1540" y="1785600"/>
            <a:ext cx="296750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134" b="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059" y="3394402"/>
            <a:ext cx="1198686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7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ArrowPanelWhite"/>
          <p:cNvSpPr>
            <a:spLocks noChangeArrowheads="1"/>
          </p:cNvSpPr>
          <p:nvPr userDrawn="1"/>
        </p:nvSpPr>
        <p:spPr bwMode="auto">
          <a:xfrm>
            <a:off x="4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1540" y="1785600"/>
            <a:ext cx="296750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134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B529BFBF-4CCD-4019-9400-309E0955433E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404" y="3416300"/>
            <a:ext cx="2487384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3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4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42367645-74E2-459A-BE9A-64DF24D64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2" name="ArrowPanelWhite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D307A198-31B6-422E-9AF6-3248EC0C80A6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81542" y="622803"/>
            <a:ext cx="3412754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7487" y="3589610"/>
            <a:ext cx="1260231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88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rrowPanelWhite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81542" y="622803"/>
            <a:ext cx="3412754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5E55D441-B5BF-4F1B-9AED-A3DD0853C4A5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3061993" y="3407814"/>
            <a:ext cx="2487384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74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0123D111-C99F-4588-B064-E7EA602410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6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0123D111-C99F-4588-B064-E7EA60241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46B26778-A0D0-4E1F-B2D3-38247D65917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2" name="ArrowPanelWhite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5F8AFD0A-2ED6-416B-B146-DF3CB5D11846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3"/>
            <a:ext cx="4567615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468" y="3589610"/>
            <a:ext cx="1260231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06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dow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452715" y="4"/>
            <a:ext cx="384878" cy="6858000"/>
          </a:xfrm>
          <a:prstGeom prst="rect">
            <a:avLst/>
          </a:prstGeom>
        </p:spPr>
      </p:pic>
      <p:sp>
        <p:nvSpPr>
          <p:cNvPr id="66" name="PanelGray"/>
          <p:cNvSpPr/>
          <p:nvPr userDrawn="1"/>
        </p:nvSpPr>
        <p:spPr bwMode="gray">
          <a:xfrm>
            <a:off x="5830895" y="4"/>
            <a:ext cx="3313107" cy="6858000"/>
          </a:xfrm>
          <a:custGeom>
            <a:avLst/>
            <a:gdLst>
              <a:gd name="connsiteX0" fmla="*/ 0 w 3584692"/>
              <a:gd name="connsiteY0" fmla="*/ 0 h 6858000"/>
              <a:gd name="connsiteX1" fmla="*/ 3584692 w 3584692"/>
              <a:gd name="connsiteY1" fmla="*/ 0 h 6858000"/>
              <a:gd name="connsiteX2" fmla="*/ 3584692 w 3584692"/>
              <a:gd name="connsiteY2" fmla="*/ 6858000 h 6858000"/>
              <a:gd name="connsiteX3" fmla="*/ 0 w 35846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692" h="6858000">
                <a:moveTo>
                  <a:pt x="0" y="0"/>
                </a:moveTo>
                <a:lnTo>
                  <a:pt x="3584692" y="0"/>
                </a:lnTo>
                <a:lnTo>
                  <a:pt x="358469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832002" y="4"/>
            <a:ext cx="3312000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8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Date Placeholder 2"/>
          <p:cNvSpPr>
            <a:spLocks noGrp="1"/>
          </p:cNvSpPr>
          <p:nvPr userDrawn="1">
            <p:ph type="dt" sz="half" idx="1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395233BF-DA77-48B1-A0AD-53E03B223B77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 bwMode="blackWhite">
          <a:xfrm>
            <a:off x="581543" y="1785600"/>
            <a:ext cx="4567391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rrowPanelWhite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3"/>
            <a:ext cx="4567615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2924B6F9-3843-4D8F-8CEC-C3EA129CDA60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541359" y="3407814"/>
            <a:ext cx="2487384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54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2949B896-7BB7-4006-9E33-B4BE615C5B1D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</p:spPr>
        <p:txBody>
          <a:bodyPr anchor="b">
            <a:noAutofit/>
          </a:bodyPr>
          <a:lstStyle>
            <a:lvl1pPr marL="0" algn="l" defTabSz="895242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defRPr lang="en-US" sz="4308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99362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D4C4DA86-0B4D-473B-A8D5-F01B0F7DF5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D4C4DA86-0B4D-473B-A8D5-F01B0F7DF5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502ABC3C-A083-42EB-84D3-16BA28606CA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308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fld id="{6449A647-D273-44CF-870A-B6D25C812082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95242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defRPr lang="en-US" sz="4308" kern="1200" baseline="0" dirty="0">
                <a:solidFill>
                  <a:srgbClr val="0077BE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Square"/>
          <p:cNvSpPr>
            <a:spLocks noChangeAspect="1"/>
          </p:cNvSpPr>
          <p:nvPr userDrawn="1"/>
        </p:nvSpPr>
        <p:spPr bwMode="white">
          <a:xfrm>
            <a:off x="581542" y="622805"/>
            <a:ext cx="847124" cy="918000"/>
          </a:xfrm>
          <a:prstGeom prst="rect">
            <a:avLst/>
          </a:prstGeom>
          <a:noFill/>
          <a:ln w="9525" cap="flat" cmpd="sng" algn="ctr">
            <a:solidFill>
              <a:srgbClr val="0077B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1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374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28B6D946-06A2-4ABE-8C5E-8DA3851FB86E}" type="datetime1">
              <a:rPr lang="ru-RU" smtClean="0"/>
              <a:t>12.10.2021</a:t>
            </a:fld>
            <a:endParaRPr lang="en-US" dirty="0"/>
          </a:p>
        </p:txBody>
      </p:sp>
      <p:grpSp>
        <p:nvGrpSpPr>
          <p:cNvPr id="9" name="Bubble"/>
          <p:cNvGrpSpPr/>
          <p:nvPr userDrawn="1"/>
        </p:nvGrpSpPr>
        <p:grpSpPr>
          <a:xfrm>
            <a:off x="4" y="11"/>
            <a:ext cx="9143999" cy="5859885"/>
            <a:chOff x="1" y="0"/>
            <a:chExt cx="9905998" cy="5859885"/>
          </a:xfrm>
        </p:grpSpPr>
        <p:sp>
          <p:nvSpPr>
            <p:cNvPr id="10" name="Rectangle 9"/>
            <p:cNvSpPr/>
            <p:nvPr userDrawn="1"/>
          </p:nvSpPr>
          <p:spPr>
            <a:xfrm>
              <a:off x="1" y="0"/>
              <a:ext cx="9905998" cy="498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1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Right Triangle 10"/>
            <p:cNvSpPr/>
            <p:nvPr userDrawn="1"/>
          </p:nvSpPr>
          <p:spPr>
            <a:xfrm rot="5400000">
              <a:off x="2109600" y="4820336"/>
              <a:ext cx="1039549" cy="103954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12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633" b="23083"/>
          <a:stretch/>
        </p:blipFill>
        <p:spPr>
          <a:xfrm rot="16200000" flipH="1">
            <a:off x="5157011" y="1566648"/>
            <a:ext cx="769257" cy="7204727"/>
          </a:xfrm>
          <a:custGeom>
            <a:avLst/>
            <a:gdLst>
              <a:gd name="connsiteX0" fmla="*/ 0 w 769257"/>
              <a:gd name="connsiteY0" fmla="*/ 1864718 h 7805121"/>
              <a:gd name="connsiteX1" fmla="*/ 0 w 769257"/>
              <a:gd name="connsiteY1" fmla="*/ 3372163 h 7805121"/>
              <a:gd name="connsiteX2" fmla="*/ 119296 w 769257"/>
              <a:gd name="connsiteY2" fmla="*/ 1933159 h 7805121"/>
              <a:gd name="connsiteX3" fmla="*/ 0 w 769257"/>
              <a:gd name="connsiteY3" fmla="*/ 0 h 7805121"/>
              <a:gd name="connsiteX4" fmla="*/ 0 w 769257"/>
              <a:gd name="connsiteY4" fmla="*/ 226161 h 7805121"/>
              <a:gd name="connsiteX5" fmla="*/ 201963 w 769257"/>
              <a:gd name="connsiteY5" fmla="*/ 8910 h 7805121"/>
              <a:gd name="connsiteX6" fmla="*/ 197200 w 769257"/>
              <a:gd name="connsiteY6" fmla="*/ 75585 h 7805121"/>
              <a:gd name="connsiteX7" fmla="*/ 199428 w 769257"/>
              <a:gd name="connsiteY7" fmla="*/ 966566 h 7805121"/>
              <a:gd name="connsiteX8" fmla="*/ 206725 w 769257"/>
              <a:gd name="connsiteY8" fmla="*/ 878542 h 7805121"/>
              <a:gd name="connsiteX9" fmla="*/ 206725 w 769257"/>
              <a:gd name="connsiteY9" fmla="*/ 7805121 h 7805121"/>
              <a:gd name="connsiteX10" fmla="*/ 769257 w 769257"/>
              <a:gd name="connsiteY10" fmla="*/ 7805121 h 7805121"/>
              <a:gd name="connsiteX11" fmla="*/ 769257 w 769257"/>
              <a:gd name="connsiteY11" fmla="*/ 0 h 780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257" h="7805121">
                <a:moveTo>
                  <a:pt x="0" y="1864718"/>
                </a:moveTo>
                <a:lnTo>
                  <a:pt x="0" y="3372163"/>
                </a:lnTo>
                <a:lnTo>
                  <a:pt x="119296" y="1933159"/>
                </a:lnTo>
                <a:close/>
                <a:moveTo>
                  <a:pt x="0" y="0"/>
                </a:moveTo>
                <a:lnTo>
                  <a:pt x="0" y="226161"/>
                </a:lnTo>
                <a:lnTo>
                  <a:pt x="201963" y="8910"/>
                </a:lnTo>
                <a:lnTo>
                  <a:pt x="197200" y="75585"/>
                </a:lnTo>
                <a:lnTo>
                  <a:pt x="199428" y="966566"/>
                </a:lnTo>
                <a:lnTo>
                  <a:pt x="206725" y="878542"/>
                </a:lnTo>
                <a:lnTo>
                  <a:pt x="206725" y="7805121"/>
                </a:lnTo>
                <a:lnTo>
                  <a:pt x="769257" y="7805121"/>
                </a:lnTo>
                <a:lnTo>
                  <a:pt x="7692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13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"/>
          <p:cNvSpPr txBox="1"/>
          <p:nvPr/>
        </p:nvSpPr>
        <p:spPr bwMode="white">
          <a:xfrm>
            <a:off x="8264493" y="6407610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77DF69DF-02C2-47D0-8589-0964881C739E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3"/>
            <a:ext cx="7982031" cy="2711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030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2683321D-E166-424C-BA06-7AE375DECEA3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571091" y="2374965"/>
            <a:ext cx="2053661" cy="210807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85"/>
              </a:spcAft>
              <a:buFontTx/>
              <a:buNone/>
            </a:pPr>
            <a:r>
              <a:rPr lang="en-US" sz="4308" dirty="0">
                <a:solidFill>
                  <a:srgbClr val="374140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2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5F4DE6F0-E4F2-48E7-84DD-BE33EBDD1CA8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04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fld id="{1032731C-5E6C-40C7-B15F-FB31625E52FA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5" name="Picture 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6" name="Picture 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8" name="Picture 7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A4Grid"/>
          <p:cNvGrpSpPr/>
          <p:nvPr userDrawn="1"/>
        </p:nvGrpSpPr>
        <p:grpSpPr>
          <a:xfrm>
            <a:off x="1" y="4"/>
            <a:ext cx="9144000" cy="6858000"/>
            <a:chOff x="0" y="0"/>
            <a:chExt cx="9906000" cy="6858000"/>
          </a:xfrm>
        </p:grpSpPr>
        <p:sp>
          <p:nvSpPr>
            <p:cNvPr id="53" name="Slide edges"/>
            <p:cNvSpPr>
              <a:spLocks noChangeAspect="1"/>
            </p:cNvSpPr>
            <p:nvPr/>
          </p:nvSpPr>
          <p:spPr bwMode="auto">
            <a:xfrm>
              <a:off x="0" y="0"/>
              <a:ext cx="9905999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175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4" name="No-fly zone"/>
            <p:cNvSpPr/>
            <p:nvPr userDrawn="1"/>
          </p:nvSpPr>
          <p:spPr>
            <a:xfrm>
              <a:off x="0" y="0"/>
              <a:ext cx="9906000" cy="6858000"/>
            </a:xfrm>
            <a:custGeom>
              <a:avLst/>
              <a:gdLst>
                <a:gd name="connsiteX0" fmla="*/ 629400 w 9906000"/>
                <a:gd name="connsiteY0" fmla="*/ 622800 h 6858000"/>
                <a:gd name="connsiteX1" fmla="*/ 629400 w 9906000"/>
                <a:gd name="connsiteY1" fmla="*/ 6156000 h 6858000"/>
                <a:gd name="connsiteX2" fmla="*/ 9276600 w 9906000"/>
                <a:gd name="connsiteY2" fmla="*/ 6156000 h 6858000"/>
                <a:gd name="connsiteX3" fmla="*/ 9276600 w 9906000"/>
                <a:gd name="connsiteY3" fmla="*/ 622800 h 6858000"/>
                <a:gd name="connsiteX4" fmla="*/ 0 w 9906000"/>
                <a:gd name="connsiteY4" fmla="*/ 0 h 6858000"/>
                <a:gd name="connsiteX5" fmla="*/ 629400 w 9906000"/>
                <a:gd name="connsiteY5" fmla="*/ 0 h 6858000"/>
                <a:gd name="connsiteX6" fmla="*/ 629400 w 9906000"/>
                <a:gd name="connsiteY6" fmla="*/ 0 h 6858000"/>
                <a:gd name="connsiteX7" fmla="*/ 9276600 w 9906000"/>
                <a:gd name="connsiteY7" fmla="*/ 0 h 6858000"/>
                <a:gd name="connsiteX8" fmla="*/ 9906000 w 9906000"/>
                <a:gd name="connsiteY8" fmla="*/ 0 h 6858000"/>
                <a:gd name="connsiteX9" fmla="*/ 9906000 w 9906000"/>
                <a:gd name="connsiteY9" fmla="*/ 622800 h 6858000"/>
                <a:gd name="connsiteX10" fmla="*/ 9906000 w 9906000"/>
                <a:gd name="connsiteY10" fmla="*/ 6156000 h 6858000"/>
                <a:gd name="connsiteX11" fmla="*/ 9906000 w 9906000"/>
                <a:gd name="connsiteY11" fmla="*/ 6858000 h 6858000"/>
                <a:gd name="connsiteX12" fmla="*/ 9276600 w 9906000"/>
                <a:gd name="connsiteY12" fmla="*/ 6858000 h 6858000"/>
                <a:gd name="connsiteX13" fmla="*/ 629400 w 9906000"/>
                <a:gd name="connsiteY13" fmla="*/ 6858000 h 6858000"/>
                <a:gd name="connsiteX14" fmla="*/ 0 w 9906000"/>
                <a:gd name="connsiteY14" fmla="*/ 6858000 h 6858000"/>
                <a:gd name="connsiteX15" fmla="*/ 0 w 9906000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06000" h="6858000">
                  <a:moveTo>
                    <a:pt x="629400" y="622800"/>
                  </a:moveTo>
                  <a:lnTo>
                    <a:pt x="629400" y="6156000"/>
                  </a:lnTo>
                  <a:lnTo>
                    <a:pt x="9276600" y="6156000"/>
                  </a:lnTo>
                  <a:lnTo>
                    <a:pt x="9276600" y="622800"/>
                  </a:lnTo>
                  <a:close/>
                  <a:moveTo>
                    <a:pt x="0" y="0"/>
                  </a:moveTo>
                  <a:lnTo>
                    <a:pt x="629400" y="0"/>
                  </a:lnTo>
                  <a:lnTo>
                    <a:pt x="629400" y="0"/>
                  </a:lnTo>
                  <a:lnTo>
                    <a:pt x="9276600" y="0"/>
                  </a:lnTo>
                  <a:lnTo>
                    <a:pt x="9906000" y="0"/>
                  </a:lnTo>
                  <a:lnTo>
                    <a:pt x="9906000" y="622800"/>
                  </a:lnTo>
                  <a:lnTo>
                    <a:pt x="9906000" y="6156000"/>
                  </a:lnTo>
                  <a:lnTo>
                    <a:pt x="9906000" y="6858000"/>
                  </a:lnTo>
                  <a:lnTo>
                    <a:pt x="9276600" y="6858000"/>
                  </a:lnTo>
                  <a:lnTo>
                    <a:pt x="629400" y="6858000"/>
                  </a:lnTo>
                  <a:lnTo>
                    <a:pt x="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175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7" name="Footnote measure"/>
            <p:cNvSpPr>
              <a:spLocks noChangeArrowheads="1"/>
            </p:cNvSpPr>
            <p:nvPr/>
          </p:nvSpPr>
          <p:spPr bwMode="auto">
            <a:xfrm>
              <a:off x="629400" y="6156016"/>
              <a:ext cx="8647200" cy="378303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75" dirty="0">
                <a:latin typeface="+mn-lt"/>
              </a:endParaRPr>
            </a:p>
          </p:txBody>
        </p:sp>
        <p:sp>
          <p:nvSpPr>
            <p:cNvPr id="58" name="Whitespace measure"/>
            <p:cNvSpPr>
              <a:spLocks noChangeArrowheads="1"/>
            </p:cNvSpPr>
            <p:nvPr/>
          </p:nvSpPr>
          <p:spPr bwMode="auto">
            <a:xfrm>
              <a:off x="629400" y="1496705"/>
              <a:ext cx="8647200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75" dirty="0">
                <a:latin typeface="+mn-lt"/>
              </a:endParaRPr>
            </a:p>
          </p:txBody>
        </p:sp>
        <p:grpSp>
          <p:nvGrpSpPr>
            <p:cNvPr id="59" name="Gutter space"/>
            <p:cNvGrpSpPr/>
            <p:nvPr userDrawn="1"/>
          </p:nvGrpSpPr>
          <p:grpSpPr>
            <a:xfrm>
              <a:off x="1140950" y="623086"/>
              <a:ext cx="7624100" cy="5532930"/>
              <a:chOff x="1140950" y="623086"/>
              <a:chExt cx="7624100" cy="5532930"/>
            </a:xfrm>
          </p:grpSpPr>
          <p:sp>
            <p:nvSpPr>
              <p:cNvPr id="89" name="Gutter 11"/>
              <p:cNvSpPr>
                <a:spLocks noChangeArrowheads="1"/>
              </p:cNvSpPr>
              <p:nvPr/>
            </p:nvSpPr>
            <p:spPr bwMode="auto">
              <a:xfrm>
                <a:off x="85364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0" name="Gutter 10"/>
              <p:cNvSpPr>
                <a:spLocks noChangeArrowheads="1"/>
              </p:cNvSpPr>
              <p:nvPr/>
            </p:nvSpPr>
            <p:spPr bwMode="auto">
              <a:xfrm>
                <a:off x="77969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1" name="Gutter 9"/>
              <p:cNvSpPr>
                <a:spLocks noChangeArrowheads="1"/>
              </p:cNvSpPr>
              <p:nvPr/>
            </p:nvSpPr>
            <p:spPr bwMode="auto">
              <a:xfrm>
                <a:off x="70573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2" name="Gutter 8"/>
              <p:cNvSpPr>
                <a:spLocks noChangeArrowheads="1"/>
              </p:cNvSpPr>
              <p:nvPr/>
            </p:nvSpPr>
            <p:spPr bwMode="auto">
              <a:xfrm>
                <a:off x="63178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3" name="Gutter 7"/>
              <p:cNvSpPr>
                <a:spLocks noChangeArrowheads="1"/>
              </p:cNvSpPr>
              <p:nvPr/>
            </p:nvSpPr>
            <p:spPr bwMode="auto">
              <a:xfrm>
                <a:off x="55782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4" name="Gutter 6"/>
              <p:cNvSpPr>
                <a:spLocks noChangeArrowheads="1"/>
              </p:cNvSpPr>
              <p:nvPr/>
            </p:nvSpPr>
            <p:spPr bwMode="auto">
              <a:xfrm>
                <a:off x="48387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5" name="Gutter 5"/>
              <p:cNvSpPr>
                <a:spLocks noChangeArrowheads="1"/>
              </p:cNvSpPr>
              <p:nvPr/>
            </p:nvSpPr>
            <p:spPr bwMode="auto">
              <a:xfrm>
                <a:off x="40991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6" name="Gutter 4"/>
              <p:cNvSpPr>
                <a:spLocks noChangeArrowheads="1"/>
              </p:cNvSpPr>
              <p:nvPr/>
            </p:nvSpPr>
            <p:spPr bwMode="auto">
              <a:xfrm>
                <a:off x="33596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7" name="Gutter 3"/>
              <p:cNvSpPr>
                <a:spLocks noChangeArrowheads="1"/>
              </p:cNvSpPr>
              <p:nvPr/>
            </p:nvSpPr>
            <p:spPr bwMode="auto">
              <a:xfrm>
                <a:off x="26200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8" name="Gutter 2"/>
              <p:cNvSpPr>
                <a:spLocks noChangeArrowheads="1"/>
              </p:cNvSpPr>
              <p:nvPr/>
            </p:nvSpPr>
            <p:spPr bwMode="auto">
              <a:xfrm>
                <a:off x="18805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9" name="Gutter 1"/>
              <p:cNvSpPr>
                <a:spLocks noChangeArrowheads="1"/>
              </p:cNvSpPr>
              <p:nvPr/>
            </p:nvSpPr>
            <p:spPr bwMode="auto">
              <a:xfrm>
                <a:off x="11409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</p:grpSp>
        <p:grpSp>
          <p:nvGrpSpPr>
            <p:cNvPr id="60" name="Baselines/Anchors"/>
            <p:cNvGrpSpPr>
              <a:grpSpLocks noChangeAspect="1"/>
            </p:cNvGrpSpPr>
            <p:nvPr userDrawn="1"/>
          </p:nvGrpSpPr>
          <p:grpSpPr>
            <a:xfrm>
              <a:off x="0" y="623086"/>
              <a:ext cx="9906000" cy="5532931"/>
              <a:chOff x="0" y="623086"/>
              <a:chExt cx="9906000" cy="5532931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975" y="615601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0" name="Line 19"/>
              <p:cNvSpPr>
                <a:spLocks noChangeShapeType="1"/>
              </p:cNvSpPr>
              <p:nvPr/>
            </p:nvSpPr>
            <p:spPr bwMode="auto">
              <a:xfrm>
                <a:off x="975" y="586481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1" name="Line 18"/>
              <p:cNvSpPr>
                <a:spLocks noChangeShapeType="1"/>
              </p:cNvSpPr>
              <p:nvPr/>
            </p:nvSpPr>
            <p:spPr bwMode="auto">
              <a:xfrm>
                <a:off x="975" y="557360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2" name="Line 17"/>
              <p:cNvSpPr>
                <a:spLocks noChangeShapeType="1"/>
              </p:cNvSpPr>
              <p:nvPr/>
            </p:nvSpPr>
            <p:spPr bwMode="auto">
              <a:xfrm>
                <a:off x="975" y="528239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3" name="Line 16"/>
              <p:cNvSpPr>
                <a:spLocks noChangeShapeType="1"/>
              </p:cNvSpPr>
              <p:nvPr/>
            </p:nvSpPr>
            <p:spPr bwMode="auto">
              <a:xfrm>
                <a:off x="975" y="499119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>
                <a:off x="975" y="469998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>
                <a:off x="975" y="440877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6" name="Line 13"/>
              <p:cNvSpPr>
                <a:spLocks noChangeShapeType="1"/>
              </p:cNvSpPr>
              <p:nvPr/>
            </p:nvSpPr>
            <p:spPr bwMode="auto">
              <a:xfrm>
                <a:off x="975" y="411757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7" name="Line 12"/>
              <p:cNvSpPr>
                <a:spLocks noChangeShapeType="1"/>
              </p:cNvSpPr>
              <p:nvPr/>
            </p:nvSpPr>
            <p:spPr bwMode="auto">
              <a:xfrm>
                <a:off x="975" y="382636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8" name="Line 11"/>
              <p:cNvSpPr>
                <a:spLocks noChangeShapeType="1"/>
              </p:cNvSpPr>
              <p:nvPr/>
            </p:nvSpPr>
            <p:spPr bwMode="auto">
              <a:xfrm>
                <a:off x="975" y="3535156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9" name="Line 10"/>
              <p:cNvSpPr>
                <a:spLocks noChangeShapeType="1"/>
              </p:cNvSpPr>
              <p:nvPr/>
            </p:nvSpPr>
            <p:spPr bwMode="auto">
              <a:xfrm>
                <a:off x="975" y="3243949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0" name="Line 9"/>
              <p:cNvSpPr>
                <a:spLocks noChangeShapeType="1"/>
              </p:cNvSpPr>
              <p:nvPr/>
            </p:nvSpPr>
            <p:spPr bwMode="auto">
              <a:xfrm>
                <a:off x="975" y="295274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1" name="Line 8"/>
              <p:cNvSpPr>
                <a:spLocks noChangeShapeType="1"/>
              </p:cNvSpPr>
              <p:nvPr/>
            </p:nvSpPr>
            <p:spPr bwMode="auto">
              <a:xfrm>
                <a:off x="975" y="266153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2" name="Line 7"/>
              <p:cNvSpPr>
                <a:spLocks noChangeShapeType="1"/>
              </p:cNvSpPr>
              <p:nvPr/>
            </p:nvSpPr>
            <p:spPr bwMode="auto">
              <a:xfrm>
                <a:off x="975" y="237032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3" name="Line 6"/>
              <p:cNvSpPr>
                <a:spLocks noChangeShapeType="1"/>
              </p:cNvSpPr>
              <p:nvPr/>
            </p:nvSpPr>
            <p:spPr bwMode="auto">
              <a:xfrm>
                <a:off x="975" y="207912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4" name="Line 5"/>
              <p:cNvSpPr>
                <a:spLocks noChangeShapeType="1"/>
              </p:cNvSpPr>
              <p:nvPr/>
            </p:nvSpPr>
            <p:spPr bwMode="auto">
              <a:xfrm>
                <a:off x="975" y="178791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5" name="Line 4"/>
              <p:cNvSpPr>
                <a:spLocks noChangeShapeType="1"/>
              </p:cNvSpPr>
              <p:nvPr/>
            </p:nvSpPr>
            <p:spPr bwMode="auto">
              <a:xfrm>
                <a:off x="975" y="149670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6" name="Line 3"/>
              <p:cNvSpPr>
                <a:spLocks noChangeShapeType="1"/>
              </p:cNvSpPr>
              <p:nvPr/>
            </p:nvSpPr>
            <p:spPr bwMode="auto">
              <a:xfrm>
                <a:off x="975" y="120550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7" name="Line 2"/>
              <p:cNvSpPr>
                <a:spLocks noChangeShapeType="1"/>
              </p:cNvSpPr>
              <p:nvPr/>
            </p:nvSpPr>
            <p:spPr bwMode="auto">
              <a:xfrm>
                <a:off x="975" y="91429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8" name="Line 1"/>
              <p:cNvSpPr>
                <a:spLocks noChangeShapeType="1"/>
              </p:cNvSpPr>
              <p:nvPr/>
            </p:nvSpPr>
            <p:spPr bwMode="auto">
              <a:xfrm>
                <a:off x="0" y="623086"/>
                <a:ext cx="9906000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</p:grpSp>
        <p:grpSp>
          <p:nvGrpSpPr>
            <p:cNvPr id="61" name="Five column measure"/>
            <p:cNvGrpSpPr/>
            <p:nvPr userDrawn="1"/>
          </p:nvGrpSpPr>
          <p:grpSpPr>
            <a:xfrm>
              <a:off x="629400" y="5977077"/>
              <a:ext cx="8647200" cy="66674"/>
              <a:chOff x="629400" y="5977077"/>
              <a:chExt cx="8647200" cy="66674"/>
            </a:xfrm>
          </p:grpSpPr>
          <p:sp>
            <p:nvSpPr>
              <p:cNvPr id="64" name="Column 5"/>
              <p:cNvSpPr>
                <a:spLocks/>
              </p:cNvSpPr>
              <p:nvPr/>
            </p:nvSpPr>
            <p:spPr bwMode="auto">
              <a:xfrm>
                <a:off x="77466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5" name="Column 4"/>
              <p:cNvSpPr>
                <a:spLocks/>
              </p:cNvSpPr>
              <p:nvPr/>
            </p:nvSpPr>
            <p:spPr bwMode="auto">
              <a:xfrm>
                <a:off x="59673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6" name="Column 3"/>
              <p:cNvSpPr>
                <a:spLocks/>
              </p:cNvSpPr>
              <p:nvPr/>
            </p:nvSpPr>
            <p:spPr bwMode="auto">
              <a:xfrm>
                <a:off x="4188000" y="5977077"/>
                <a:ext cx="1530000" cy="66674"/>
              </a:xfrm>
              <a:custGeom>
                <a:avLst/>
                <a:gdLst>
                  <a:gd name="T0" fmla="*/ 0 w 1102"/>
                  <a:gd name="T1" fmla="*/ 0 h 42"/>
                  <a:gd name="T2" fmla="*/ 0 w 1102"/>
                  <a:gd name="T3" fmla="*/ 42 h 42"/>
                  <a:gd name="T4" fmla="*/ 1102 w 1102"/>
                  <a:gd name="T5" fmla="*/ 42 h 42"/>
                  <a:gd name="T6" fmla="*/ 1102 w 1102"/>
                  <a:gd name="T7" fmla="*/ 0 h 42"/>
                  <a:gd name="T8" fmla="*/ 0 w 1102"/>
                  <a:gd name="T9" fmla="*/ 0 h 42"/>
                  <a:gd name="T10" fmla="*/ 0 w 1102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2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2" y="42"/>
                    </a:lnTo>
                    <a:lnTo>
                      <a:pt x="11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7" name="Column 2"/>
              <p:cNvSpPr>
                <a:spLocks/>
              </p:cNvSpPr>
              <p:nvPr/>
            </p:nvSpPr>
            <p:spPr bwMode="auto">
              <a:xfrm>
                <a:off x="24087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1103 w 1103"/>
                  <a:gd name="T3" fmla="*/ 0 h 42"/>
                  <a:gd name="T4" fmla="*/ 1103 w 1103"/>
                  <a:gd name="T5" fmla="*/ 42 h 42"/>
                  <a:gd name="T6" fmla="*/ 0 w 1103"/>
                  <a:gd name="T7" fmla="*/ 42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1103" y="0"/>
                    </a:lnTo>
                    <a:lnTo>
                      <a:pt x="1103" y="42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8" name="Column 1"/>
              <p:cNvSpPr>
                <a:spLocks/>
              </p:cNvSpPr>
              <p:nvPr/>
            </p:nvSpPr>
            <p:spPr bwMode="auto">
              <a:xfrm>
                <a:off x="6294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0 w 1103"/>
                  <a:gd name="T3" fmla="*/ 42 h 42"/>
                  <a:gd name="T4" fmla="*/ 1103 w 1103"/>
                  <a:gd name="T5" fmla="*/ 42 h 42"/>
                  <a:gd name="T6" fmla="*/ 1103 w 1103"/>
                  <a:gd name="T7" fmla="*/ 0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3" y="42"/>
                    </a:lnTo>
                    <a:lnTo>
                      <a:pt x="110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</p:grpSp>
        <p:sp>
          <p:nvSpPr>
            <p:cNvPr id="62" name="Live space"/>
            <p:cNvSpPr>
              <a:spLocks/>
            </p:cNvSpPr>
            <p:nvPr userDrawn="1"/>
          </p:nvSpPr>
          <p:spPr>
            <a:xfrm>
              <a:off x="629400" y="2079120"/>
              <a:ext cx="8647200" cy="4078877"/>
            </a:xfrm>
            <a:prstGeom prst="rect">
              <a:avLst/>
            </a:pr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79"/>
                </a:spcAft>
              </a:pPr>
              <a:endParaRPr lang="en-US" sz="1175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3" name="Footnote example"/>
            <p:cNvSpPr txBox="1">
              <a:spLocks noChangeAspect="1"/>
            </p:cNvSpPr>
            <p:nvPr userDrawn="1"/>
          </p:nvSpPr>
          <p:spPr>
            <a:xfrm>
              <a:off x="629398" y="6153856"/>
              <a:ext cx="7283401" cy="40684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79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1. xxxx  2. xxxx  3. List footnotes in numerical order. Footnote numbers are not bracketed. Use 10pt font</a:t>
              </a:r>
            </a:p>
            <a:p>
              <a:pPr>
                <a:lnSpc>
                  <a:spcPct val="90000"/>
                </a:lnSpc>
              </a:pPr>
              <a:r>
                <a:rPr lang="en-US" sz="979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Note: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79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Source: Include a source for every chart that you use. Separate sources with a semicolon; 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C5CF0D00-85B7-4D89-BE6C-18DE378BBDB9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16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ge"/>
          <p:cNvSpPr txBox="1"/>
          <p:nvPr userDrawn="1"/>
        </p:nvSpPr>
        <p:spPr bwMode="white">
          <a:xfrm>
            <a:off x="8264493" y="6407610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1632120" y="4552784"/>
            <a:ext cx="804185" cy="872423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958" dirty="0">
              <a:solidFill>
                <a:srgbClr val="FFFFFF">
                  <a:lumMod val="10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>
            <p:custDataLst>
              <p:tags r:id="rId4"/>
            </p:custDataLst>
          </p:nvPr>
        </p:nvSpPr>
        <p:spPr>
          <a:xfrm>
            <a:off x="2568608" y="4552782"/>
            <a:ext cx="1212923" cy="1312672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5731" tIns="176219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958" dirty="0">
              <a:solidFill>
                <a:srgbClr val="FFFFFF">
                  <a:lumMod val="10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5"/>
            </p:custDataLst>
          </p:nvPr>
        </p:nvSpPr>
        <p:spPr>
          <a:xfrm>
            <a:off x="581541" y="914405"/>
            <a:ext cx="3199989" cy="3494377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52439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4308" dirty="0">
                <a:solidFill>
                  <a:srgbClr val="FFFFFF">
                    <a:lumMod val="100000"/>
                  </a:srgbClr>
                </a:solidFill>
                <a:latin typeface="Trebuchet MS" panose="020B0603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83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9D654D1C-C99D-423A-A91A-875BAA856D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9D654D1C-C99D-423A-A91A-875BAA856D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33FA805A-41AA-43DA-93B3-A21C8726BAE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1" name="ArrowPanelGray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ACD7148C-FE6C-4FF6-B723-3C8E18C51D5F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7" name="Title 2"/>
          <p:cNvSpPr>
            <a:spLocks noGrp="1"/>
          </p:cNvSpPr>
          <p:nvPr userDrawn="1">
            <p:ph type="title" hasCustomPrompt="1"/>
          </p:nvPr>
        </p:nvSpPr>
        <p:spPr>
          <a:xfrm>
            <a:off x="581543" y="2680204"/>
            <a:ext cx="1831662" cy="14976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4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ge"/>
          <p:cNvSpPr txBox="1"/>
          <p:nvPr userDrawn="1"/>
        </p:nvSpPr>
        <p:spPr bwMode="white">
          <a:xfrm>
            <a:off x="8264493" y="6407610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817479" y="2668045"/>
            <a:ext cx="7509600" cy="3201026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8558" tIns="268558" rIns="268558" bIns="134279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5874"/>
              </a:lnSpc>
            </a:pPr>
            <a:endParaRPr lang="en-US" sz="4308" dirty="0">
              <a:solidFill>
                <a:srgbClr val="FFFFFF">
                  <a:lumMod val="10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>
            <p:custDataLst>
              <p:tags r:id="rId4"/>
            </p:custDataLst>
          </p:nvPr>
        </p:nvSpPr>
        <p:spPr>
          <a:xfrm>
            <a:off x="817482" y="1457807"/>
            <a:ext cx="846606" cy="918000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958" dirty="0">
              <a:solidFill>
                <a:srgbClr val="FFFFFF">
                  <a:lumMod val="100000"/>
                </a:srgb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6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ge"/>
          <p:cNvSpPr txBox="1"/>
          <p:nvPr userDrawn="1"/>
        </p:nvSpPr>
        <p:spPr bwMode="white">
          <a:xfrm>
            <a:off x="8264493" y="6407610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cxnSp>
        <p:nvCxnSpPr>
          <p:cNvPr id="10" name="Straight Connector 9"/>
          <p:cNvCxnSpPr/>
          <p:nvPr userDrawn="1">
            <p:custDataLst>
              <p:tags r:id="rId3"/>
            </p:custDataLst>
          </p:nvPr>
        </p:nvCxnSpPr>
        <p:spPr>
          <a:xfrm>
            <a:off x="580295" y="1206001"/>
            <a:ext cx="8563707" cy="0"/>
          </a:xfrm>
          <a:prstGeom prst="line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>
            <p:custDataLst>
              <p:tags r:id="rId4"/>
            </p:custDataLst>
          </p:nvPr>
        </p:nvSpPr>
        <p:spPr>
          <a:xfrm>
            <a:off x="580297" y="622805"/>
            <a:ext cx="6636921" cy="4708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741" dirty="0">
                <a:solidFill>
                  <a:schemeClr val="bg1">
                    <a:lumMod val="100000"/>
                  </a:schemeClr>
                </a:solidFill>
                <a:latin typeface="Trebuchet MS" panose="020B0603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5909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6" name="PanelGray"/>
          <p:cNvSpPr/>
          <p:nvPr userDrawn="1"/>
        </p:nvSpPr>
        <p:spPr bwMode="white">
          <a:xfrm>
            <a:off x="3102281" y="-1307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81540" y="2682004"/>
            <a:ext cx="2282954" cy="149760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2741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1510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12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3"/>
            </p:custDataLst>
          </p:nvPr>
        </p:nvSpPr>
        <p:spPr>
          <a:xfrm>
            <a:off x="1632119" y="4552784"/>
            <a:ext cx="804185" cy="872423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175" dirty="0">
              <a:solidFill>
                <a:schemeClr val="tx1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2568608" y="4552782"/>
            <a:ext cx="1212923" cy="1312672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5731" tIns="176219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175" dirty="0">
              <a:solidFill>
                <a:schemeClr val="tx1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5"/>
            </p:custDataLst>
          </p:nvPr>
        </p:nvSpPr>
        <p:spPr>
          <a:xfrm>
            <a:off x="581539" y="914405"/>
            <a:ext cx="3199989" cy="3494377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52439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4308" dirty="0">
                <a:solidFill>
                  <a:srgbClr val="0077BE"/>
                </a:solidFill>
                <a:latin typeface="Trebuchet MS" panose="020B0603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049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3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3"/>
            </p:custDataLst>
          </p:nvPr>
        </p:nvSpPr>
        <p:spPr>
          <a:xfrm>
            <a:off x="817477" y="2668045"/>
            <a:ext cx="7509600" cy="3201026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8558" tIns="268558" rIns="268558" bIns="134279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5874"/>
              </a:lnSpc>
            </a:pPr>
            <a:endParaRPr lang="en-US" sz="4308" dirty="0">
              <a:solidFill>
                <a:schemeClr val="accent4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817478" y="1457807"/>
            <a:ext cx="846606" cy="918000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175" dirty="0">
              <a:solidFill>
                <a:schemeClr val="tx1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2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6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 userDrawn="1">
            <p:custDataLst>
              <p:tags r:id="rId3"/>
            </p:custDataLst>
          </p:nvPr>
        </p:nvCxnSpPr>
        <p:spPr>
          <a:xfrm>
            <a:off x="580295" y="1205999"/>
            <a:ext cx="8563707" cy="0"/>
          </a:xfrm>
          <a:prstGeom prst="line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580297" y="622801"/>
            <a:ext cx="6636921" cy="4708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350" dirty="0">
                <a:solidFill>
                  <a:srgbClr val="0077BE"/>
                </a:solidFill>
                <a:latin typeface="Trebuchet MS" panose="020B0603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7442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8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white">
          <a:xfrm>
            <a:off x="3102281" y="-1307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81540" y="2682004"/>
            <a:ext cx="2282954" cy="149760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2350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264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0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71091" y="2374965"/>
            <a:ext cx="2053661" cy="210807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85"/>
              </a:spcAft>
              <a:buFontTx/>
              <a:buNone/>
            </a:pPr>
            <a:r>
              <a:rPr lang="en-US" sz="4308" dirty="0">
                <a:solidFill>
                  <a:srgbClr val="374140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9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Only">
  <p:cSld name="1_D. 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6"/>
          <p:cNvSpPr txBox="1">
            <a:spLocks noGrp="1"/>
          </p:cNvSpPr>
          <p:nvPr>
            <p:ph type="dt" idx="10"/>
          </p:nvPr>
        </p:nvSpPr>
        <p:spPr>
          <a:xfrm>
            <a:off x="7304128" y="6271206"/>
            <a:ext cx="953723" cy="287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747296-B54B-407A-AB9E-69E18F6DC965}" type="datetime1">
              <a:rPr lang="ru-RU" smtClean="0"/>
              <a:t>12.10.2021</a:t>
            </a:fld>
            <a:endParaRPr/>
          </a:p>
        </p:txBody>
      </p:sp>
      <p:sp>
        <p:nvSpPr>
          <p:cNvPr id="26" name="Google Shape;26;p176"/>
          <p:cNvSpPr txBox="1">
            <a:spLocks noGrp="1"/>
          </p:cNvSpPr>
          <p:nvPr>
            <p:ph type="title"/>
          </p:nvPr>
        </p:nvSpPr>
        <p:spPr>
          <a:xfrm>
            <a:off x="581543" y="622803"/>
            <a:ext cx="7982031" cy="27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140"/>
              </a:buClr>
              <a:buSzPts val="2000"/>
              <a:buFont typeface="Trebuchet MS"/>
              <a:buNone/>
              <a:defRPr>
                <a:solidFill>
                  <a:srgbClr val="3741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2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/>
          <a:p>
            <a:fld id="{8B7E2A40-3961-468B-B323-DD18D4C1CEB2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690C-A273-47D1-BD6D-5226EDB7535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01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rowPanelGray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81543" y="2680203"/>
            <a:ext cx="1831662" cy="1497600"/>
          </a:xfrm>
        </p:spPr>
        <p:txBody>
          <a:bodyPr anchor="ctr" anchorCtr="0">
            <a:noAutofit/>
          </a:bodyPr>
          <a:lstStyle>
            <a:lvl1pPr>
              <a:defRPr sz="28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EFC61E19-9AF2-4AB9-831B-AB412B88D75D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1334756" y="3402839"/>
            <a:ext cx="2487384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7304130" y="6405037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35CFAF01-2D97-4150-B08E-DB7C482D8D96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E2314CC-194C-48C8-8F07-96077B116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544" y="622814"/>
            <a:ext cx="4567615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30092473"/>
      </p:ext>
    </p:extLst>
  </p:cSld>
  <p:clrMapOvr>
    <a:masterClrMapping/>
  </p:clrMapOvr>
  <p:transition spd="slow">
    <p:push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7304130" y="6405037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8DD625F-9091-4A44-B5A7-D9A2DA0D46FE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56164"/>
      </p:ext>
    </p:extLst>
  </p:cSld>
  <p:clrMapOvr>
    <a:masterClrMapping/>
  </p:clrMapOvr>
  <p:transition spd="slow">
    <p:push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ст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1">
            <a:extLst>
              <a:ext uri="{FF2B5EF4-FFF2-40B4-BE49-F238E27FC236}">
                <a16:creationId xmlns:a16="http://schemas.microsoft.com/office/drawing/2014/main" xmlns="" id="{831A9E99-3E25-ED4E-B528-931146C7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8128" y="6449173"/>
            <a:ext cx="367164" cy="412751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962" b="0" i="0">
                <a:solidFill>
                  <a:srgbClr val="0F253A"/>
                </a:solidFill>
                <a:latin typeface="Graphik LCG" panose="020B0503030202060203" pitchFamily="34" charset="0"/>
              </a:defRPr>
            </a:lvl1pPr>
          </a:lstStyle>
          <a:p>
            <a:fld id="{C9C1D51D-2F8C-E94D-9244-2D23C69FA0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8308627F-80AA-074A-91C1-3732CCC5EE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4496" y="6431242"/>
            <a:ext cx="5616441" cy="225891"/>
          </a:xfrm>
          <a:prstGeom prst="rect">
            <a:avLst/>
          </a:prstGeom>
        </p:spPr>
        <p:txBody>
          <a:bodyPr vert="horz" lIns="131116" tIns="65558" rIns="131116" bIns="65558" rtlCol="0" anchor="t">
            <a:noAutofit/>
          </a:bodyPr>
          <a:lstStyle>
            <a:lvl1pPr marL="0" indent="0" algn="l" defTabSz="794704" rtl="0" eaLnBrk="1" latinLnBrk="0" hangingPunct="1">
              <a:buClr>
                <a:srgbClr val="606670"/>
              </a:buClr>
              <a:buSzPts val="800"/>
              <a:buFont typeface="Arial" panose="020B0604020202020204" pitchFamily="34" charset="0"/>
              <a:buNone/>
              <a:defRPr lang="en-US" sz="770" kern="1200" dirty="0">
                <a:solidFill>
                  <a:srgbClr val="606670"/>
                </a:solidFill>
                <a:latin typeface="Graphik LCG" panose="020B0503030202060203" pitchFamily="34" charset="0"/>
                <a:ea typeface="Montserrat Light"/>
                <a:cs typeface="Montserrat Light"/>
              </a:defRPr>
            </a:lvl1pPr>
            <a:lvl2pPr marL="198676" indent="0">
              <a:buNone/>
              <a:defRPr lang="en-US" sz="1539" smtClean="0"/>
            </a:lvl2pPr>
            <a:lvl3pPr>
              <a:defRPr lang="en-US" sz="1539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>
              <a:buClr>
                <a:srgbClr val="606670"/>
              </a:buClr>
              <a:buSzPts val="800"/>
            </a:pPr>
            <a:r>
              <a:rPr lang="ru-RU" sz="770" dirty="0">
                <a:solidFill>
                  <a:srgbClr val="606670"/>
                </a:solidFill>
                <a:latin typeface="Graphik LCG" panose="020B0503030202060203" pitchFamily="34" charset="0"/>
                <a:ea typeface="Montserrat Light"/>
                <a:cs typeface="Montserrat Light"/>
                <a:sym typeface="Montserrat Light"/>
              </a:rPr>
              <a:t>Название раздела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0FB9078A-A985-064E-8D63-55646FBF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151" y="581302"/>
            <a:ext cx="8548800" cy="302032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2181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099995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3" pos="499" userDrawn="1">
          <p15:clr>
            <a:srgbClr val="FBAE40"/>
          </p15:clr>
        </p15:guide>
        <p15:guide id="4" orient="horz" pos="799" userDrawn="1">
          <p15:clr>
            <a:srgbClr val="FBAE40"/>
          </p15:clr>
        </p15:guide>
        <p15:guide id="5" orient="horz" pos="1253" userDrawn="1">
          <p15:clr>
            <a:srgbClr val="FBAE40"/>
          </p15:clr>
        </p15:guide>
        <p15:guide id="6" orient="horz" pos="1706" userDrawn="1">
          <p15:clr>
            <a:srgbClr val="FBAE40"/>
          </p15:clr>
        </p15:guide>
        <p15:guide id="7" orient="horz" pos="2160" userDrawn="1">
          <p15:clr>
            <a:srgbClr val="FBAE40"/>
          </p15:clr>
        </p15:guide>
        <p15:guide id="8" orient="horz" pos="2614" userDrawn="1">
          <p15:clr>
            <a:srgbClr val="FBAE40"/>
          </p15:clr>
        </p15:guide>
        <p15:guide id="9" orient="horz" pos="3067" userDrawn="1">
          <p15:clr>
            <a:srgbClr val="FBAE40"/>
          </p15:clr>
        </p15:guide>
        <p15:guide id="10" orient="horz" pos="3521" userDrawn="1">
          <p15:clr>
            <a:srgbClr val="FBAE40"/>
          </p15:clr>
        </p15:guide>
        <p15:guide id="11" orient="horz" pos="3974" userDrawn="1">
          <p15:clr>
            <a:srgbClr val="FBAE40"/>
          </p15:clr>
        </p15:guide>
        <p15:guide id="12" pos="5273" userDrawn="1">
          <p15:clr>
            <a:srgbClr val="FBAE40"/>
          </p15:clr>
        </p15:guide>
        <p15:guide id="13" pos="822" userDrawn="1">
          <p15:clr>
            <a:srgbClr val="FBAE40"/>
          </p15:clr>
        </p15:guide>
        <p15:guide id="14" pos="899" userDrawn="1">
          <p15:clr>
            <a:srgbClr val="FBAE40"/>
          </p15:clr>
        </p15:guide>
        <p15:guide id="15" pos="1226" userDrawn="1">
          <p15:clr>
            <a:srgbClr val="FBAE40"/>
          </p15:clr>
        </p15:guide>
        <p15:guide id="16" pos="1299" userDrawn="1">
          <p15:clr>
            <a:srgbClr val="FBAE40"/>
          </p15:clr>
        </p15:guide>
        <p15:guide id="17" pos="1636" userDrawn="1">
          <p15:clr>
            <a:srgbClr val="FBAE40"/>
          </p15:clr>
        </p15:guide>
        <p15:guide id="18" pos="1707" userDrawn="1">
          <p15:clr>
            <a:srgbClr val="FBAE40"/>
          </p15:clr>
        </p15:guide>
        <p15:guide id="19" pos="2036" userDrawn="1">
          <p15:clr>
            <a:srgbClr val="FBAE40"/>
          </p15:clr>
        </p15:guide>
        <p15:guide id="20" pos="2107" userDrawn="1">
          <p15:clr>
            <a:srgbClr val="FBAE40"/>
          </p15:clr>
        </p15:guide>
        <p15:guide id="21" pos="2439" userDrawn="1">
          <p15:clr>
            <a:srgbClr val="FBAE40"/>
          </p15:clr>
        </p15:guide>
        <p15:guide id="22" pos="2513" userDrawn="1">
          <p15:clr>
            <a:srgbClr val="FBAE40"/>
          </p15:clr>
        </p15:guide>
        <p15:guide id="24" pos="2915" userDrawn="1">
          <p15:clr>
            <a:srgbClr val="FBAE40"/>
          </p15:clr>
        </p15:guide>
        <p15:guide id="25" pos="3245" userDrawn="1">
          <p15:clr>
            <a:srgbClr val="FBAE40"/>
          </p15:clr>
        </p15:guide>
        <p15:guide id="26" pos="3320" userDrawn="1">
          <p15:clr>
            <a:srgbClr val="FBAE40"/>
          </p15:clr>
        </p15:guide>
        <p15:guide id="27" pos="3646" userDrawn="1">
          <p15:clr>
            <a:srgbClr val="FBAE40"/>
          </p15:clr>
        </p15:guide>
        <p15:guide id="28" pos="3721" userDrawn="1">
          <p15:clr>
            <a:srgbClr val="FBAE40"/>
          </p15:clr>
        </p15:guide>
        <p15:guide id="29" pos="4055" userDrawn="1">
          <p15:clr>
            <a:srgbClr val="FBAE40"/>
          </p15:clr>
        </p15:guide>
        <p15:guide id="30" pos="4126" userDrawn="1">
          <p15:clr>
            <a:srgbClr val="FBAE40"/>
          </p15:clr>
        </p15:guide>
        <p15:guide id="31" pos="4458" userDrawn="1">
          <p15:clr>
            <a:srgbClr val="FBAE40"/>
          </p15:clr>
        </p15:guide>
        <p15:guide id="32" pos="4532" userDrawn="1">
          <p15:clr>
            <a:srgbClr val="FBAE40"/>
          </p15:clr>
        </p15:guide>
        <p15:guide id="33" pos="4858" userDrawn="1">
          <p15:clr>
            <a:srgbClr val="FBAE40"/>
          </p15:clr>
        </p15:guide>
        <p15:guide id="34" pos="4928" userDrawn="1">
          <p15:clr>
            <a:srgbClr val="FBAE40"/>
          </p15:clr>
        </p15:guide>
        <p15:guide id="35" pos="2839" userDrawn="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Маст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1">
            <a:extLst>
              <a:ext uri="{FF2B5EF4-FFF2-40B4-BE49-F238E27FC236}">
                <a16:creationId xmlns:a16="http://schemas.microsoft.com/office/drawing/2014/main" xmlns="" id="{831A9E99-3E25-ED4E-B528-931146C7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4198" y="6449173"/>
            <a:ext cx="367164" cy="412751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962" b="0" i="0">
                <a:solidFill>
                  <a:srgbClr val="0F253A"/>
                </a:solidFill>
                <a:latin typeface="Graphik LCG" panose="020B0503030202060203" pitchFamily="34" charset="0"/>
              </a:defRPr>
            </a:lvl1pPr>
          </a:lstStyle>
          <a:p>
            <a:fld id="{C9C1D51D-2F8C-E94D-9244-2D23C69FA0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90F1AE1-F5D4-EA4C-B78E-EECAD531B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285" y="479702"/>
            <a:ext cx="6985396" cy="516872"/>
          </a:xfrm>
          <a:prstGeom prst="rect">
            <a:avLst/>
          </a:prstGeom>
        </p:spPr>
        <p:txBody>
          <a:bodyPr vert="horz" lIns="131116" tIns="51620" rIns="131116" bIns="65558" rtlCol="0" anchor="t">
            <a:noAutofit/>
          </a:bodyPr>
          <a:lstStyle>
            <a:lvl1pPr marL="0" algn="l" defTabSz="7947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117" b="1" i="0" kern="1200" baseline="0" dirty="0">
                <a:solidFill>
                  <a:srgbClr val="0F233A"/>
                </a:solidFill>
                <a:latin typeface="Segoe UI Semibold" panose="020B0502040204020203" pitchFamily="34" charset="0"/>
                <a:ea typeface="Dotum" panose="020B0600000101010101" pitchFamily="34" charset="-127"/>
                <a:cs typeface="Segoe UI Semibold" panose="020B0502040204020203" pitchFamily="34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Название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921305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3" pos="499" userDrawn="1">
          <p15:clr>
            <a:srgbClr val="FBAE40"/>
          </p15:clr>
        </p15:guide>
        <p15:guide id="4" orient="horz" pos="799" userDrawn="1">
          <p15:clr>
            <a:srgbClr val="FBAE40"/>
          </p15:clr>
        </p15:guide>
        <p15:guide id="5" orient="horz" pos="1253" userDrawn="1">
          <p15:clr>
            <a:srgbClr val="FBAE40"/>
          </p15:clr>
        </p15:guide>
        <p15:guide id="6" orient="horz" pos="1706" userDrawn="1">
          <p15:clr>
            <a:srgbClr val="FBAE40"/>
          </p15:clr>
        </p15:guide>
        <p15:guide id="7" orient="horz" pos="2160" userDrawn="1">
          <p15:clr>
            <a:srgbClr val="FBAE40"/>
          </p15:clr>
        </p15:guide>
        <p15:guide id="8" orient="horz" pos="2614" userDrawn="1">
          <p15:clr>
            <a:srgbClr val="FBAE40"/>
          </p15:clr>
        </p15:guide>
        <p15:guide id="9" orient="horz" pos="3067" userDrawn="1">
          <p15:clr>
            <a:srgbClr val="FBAE40"/>
          </p15:clr>
        </p15:guide>
        <p15:guide id="10" orient="horz" pos="3521" userDrawn="1">
          <p15:clr>
            <a:srgbClr val="FBAE40"/>
          </p15:clr>
        </p15:guide>
        <p15:guide id="11" orient="horz" pos="3974" userDrawn="1">
          <p15:clr>
            <a:srgbClr val="FBAE40"/>
          </p15:clr>
        </p15:guide>
        <p15:guide id="12" pos="5261" userDrawn="1">
          <p15:clr>
            <a:srgbClr val="FBAE40"/>
          </p15:clr>
        </p15:guide>
        <p15:guide id="13" pos="822" userDrawn="1">
          <p15:clr>
            <a:srgbClr val="FBAE40"/>
          </p15:clr>
        </p15:guide>
        <p15:guide id="14" pos="899" userDrawn="1">
          <p15:clr>
            <a:srgbClr val="FBAE40"/>
          </p15:clr>
        </p15:guide>
        <p15:guide id="15" pos="1226" userDrawn="1">
          <p15:clr>
            <a:srgbClr val="FBAE40"/>
          </p15:clr>
        </p15:guide>
        <p15:guide id="16" pos="1299" userDrawn="1">
          <p15:clr>
            <a:srgbClr val="FBAE40"/>
          </p15:clr>
        </p15:guide>
        <p15:guide id="17" pos="1636" userDrawn="1">
          <p15:clr>
            <a:srgbClr val="FBAE40"/>
          </p15:clr>
        </p15:guide>
        <p15:guide id="18" pos="1707" userDrawn="1">
          <p15:clr>
            <a:srgbClr val="FBAE40"/>
          </p15:clr>
        </p15:guide>
        <p15:guide id="19" pos="2036" userDrawn="1">
          <p15:clr>
            <a:srgbClr val="FBAE40"/>
          </p15:clr>
        </p15:guide>
        <p15:guide id="20" pos="2107" userDrawn="1">
          <p15:clr>
            <a:srgbClr val="FBAE40"/>
          </p15:clr>
        </p15:guide>
        <p15:guide id="21" pos="2439" userDrawn="1">
          <p15:clr>
            <a:srgbClr val="FBAE40"/>
          </p15:clr>
        </p15:guide>
        <p15:guide id="22" pos="2506" userDrawn="1">
          <p15:clr>
            <a:srgbClr val="FBAE40"/>
          </p15:clr>
        </p15:guide>
        <p15:guide id="24" pos="2915" userDrawn="1">
          <p15:clr>
            <a:srgbClr val="FBAE40"/>
          </p15:clr>
        </p15:guide>
        <p15:guide id="25" pos="3245" userDrawn="1">
          <p15:clr>
            <a:srgbClr val="FBAE40"/>
          </p15:clr>
        </p15:guide>
        <p15:guide id="26" pos="3320" userDrawn="1">
          <p15:clr>
            <a:srgbClr val="FBAE40"/>
          </p15:clr>
        </p15:guide>
        <p15:guide id="27" pos="3646" userDrawn="1">
          <p15:clr>
            <a:srgbClr val="FBAE40"/>
          </p15:clr>
        </p15:guide>
        <p15:guide id="28" pos="3721" userDrawn="1">
          <p15:clr>
            <a:srgbClr val="FBAE40"/>
          </p15:clr>
        </p15:guide>
        <p15:guide id="29" pos="4055" userDrawn="1">
          <p15:clr>
            <a:srgbClr val="FBAE40"/>
          </p15:clr>
        </p15:guide>
        <p15:guide id="30" pos="4126" userDrawn="1">
          <p15:clr>
            <a:srgbClr val="FBAE40"/>
          </p15:clr>
        </p15:guide>
        <p15:guide id="31" pos="4458" userDrawn="1">
          <p15:clr>
            <a:srgbClr val="FBAE40"/>
          </p15:clr>
        </p15:guide>
        <p15:guide id="32" pos="4532" userDrawn="1">
          <p15:clr>
            <a:srgbClr val="FBAE40"/>
          </p15:clr>
        </p15:guide>
        <p15:guide id="33" pos="4858" userDrawn="1">
          <p15:clr>
            <a:srgbClr val="FBAE40"/>
          </p15:clr>
        </p15:guide>
        <p15:guide id="34" pos="4928" userDrawn="1">
          <p15:clr>
            <a:srgbClr val="FBAE40"/>
          </p15:clr>
        </p15:guide>
        <p15:guide id="35" pos="2839" userDrawn="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Маст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1">
            <a:extLst>
              <a:ext uri="{FF2B5EF4-FFF2-40B4-BE49-F238E27FC236}">
                <a16:creationId xmlns:a16="http://schemas.microsoft.com/office/drawing/2014/main" xmlns="" id="{831A9E99-3E25-ED4E-B528-931146C7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4198" y="6449173"/>
            <a:ext cx="367164" cy="412751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962" b="0" i="0">
                <a:solidFill>
                  <a:srgbClr val="0F253A"/>
                </a:solidFill>
                <a:latin typeface="Graphik LCG" panose="020B0503030202060203" pitchFamily="34" charset="0"/>
              </a:defRPr>
            </a:lvl1pPr>
          </a:lstStyle>
          <a:p>
            <a:fld id="{C9C1D51D-2F8C-E94D-9244-2D23C69FA0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90F1AE1-F5D4-EA4C-B78E-EECAD531B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114" y="512843"/>
            <a:ext cx="6985396" cy="516872"/>
          </a:xfrm>
          <a:prstGeom prst="rect">
            <a:avLst/>
          </a:prstGeom>
        </p:spPr>
        <p:txBody>
          <a:bodyPr vert="horz" lIns="131116" tIns="51620" rIns="131116" bIns="65558" rtlCol="0" anchor="t">
            <a:noAutofit/>
          </a:bodyPr>
          <a:lstStyle>
            <a:lvl1pPr marL="0" algn="l" defTabSz="7947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117" b="1" i="0" kern="1200" baseline="0" dirty="0">
                <a:solidFill>
                  <a:srgbClr val="0F233A"/>
                </a:solidFill>
                <a:latin typeface="Segoe UI Semibold" panose="020B0502040204020203" pitchFamily="34" charset="0"/>
                <a:ea typeface="Dotum" panose="020B0600000101010101" pitchFamily="34" charset="-127"/>
                <a:cs typeface="Segoe UI Semibold" panose="020B0502040204020203" pitchFamily="34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Название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306464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3" pos="499" userDrawn="1">
          <p15:clr>
            <a:srgbClr val="FBAE40"/>
          </p15:clr>
        </p15:guide>
        <p15:guide id="4" orient="horz" pos="799" userDrawn="1">
          <p15:clr>
            <a:srgbClr val="FBAE40"/>
          </p15:clr>
        </p15:guide>
        <p15:guide id="5" orient="horz" pos="1253" userDrawn="1">
          <p15:clr>
            <a:srgbClr val="FBAE40"/>
          </p15:clr>
        </p15:guide>
        <p15:guide id="6" orient="horz" pos="1706" userDrawn="1">
          <p15:clr>
            <a:srgbClr val="FBAE40"/>
          </p15:clr>
        </p15:guide>
        <p15:guide id="7" orient="horz" pos="2160" userDrawn="1">
          <p15:clr>
            <a:srgbClr val="FBAE40"/>
          </p15:clr>
        </p15:guide>
        <p15:guide id="8" orient="horz" pos="2614" userDrawn="1">
          <p15:clr>
            <a:srgbClr val="FBAE40"/>
          </p15:clr>
        </p15:guide>
        <p15:guide id="9" orient="horz" pos="3067" userDrawn="1">
          <p15:clr>
            <a:srgbClr val="FBAE40"/>
          </p15:clr>
        </p15:guide>
        <p15:guide id="10" orient="horz" pos="3521" userDrawn="1">
          <p15:clr>
            <a:srgbClr val="FBAE40"/>
          </p15:clr>
        </p15:guide>
        <p15:guide id="11" orient="horz" pos="3974" userDrawn="1">
          <p15:clr>
            <a:srgbClr val="FBAE40"/>
          </p15:clr>
        </p15:guide>
        <p15:guide id="12" pos="5261" userDrawn="1">
          <p15:clr>
            <a:srgbClr val="FBAE40"/>
          </p15:clr>
        </p15:guide>
        <p15:guide id="13" pos="822" userDrawn="1">
          <p15:clr>
            <a:srgbClr val="FBAE40"/>
          </p15:clr>
        </p15:guide>
        <p15:guide id="14" pos="899" userDrawn="1">
          <p15:clr>
            <a:srgbClr val="FBAE40"/>
          </p15:clr>
        </p15:guide>
        <p15:guide id="15" pos="1226" userDrawn="1">
          <p15:clr>
            <a:srgbClr val="FBAE40"/>
          </p15:clr>
        </p15:guide>
        <p15:guide id="16" pos="1299" userDrawn="1">
          <p15:clr>
            <a:srgbClr val="FBAE40"/>
          </p15:clr>
        </p15:guide>
        <p15:guide id="17" pos="1636" userDrawn="1">
          <p15:clr>
            <a:srgbClr val="FBAE40"/>
          </p15:clr>
        </p15:guide>
        <p15:guide id="18" pos="1707" userDrawn="1">
          <p15:clr>
            <a:srgbClr val="FBAE40"/>
          </p15:clr>
        </p15:guide>
        <p15:guide id="19" pos="2036" userDrawn="1">
          <p15:clr>
            <a:srgbClr val="FBAE40"/>
          </p15:clr>
        </p15:guide>
        <p15:guide id="20" pos="2107" userDrawn="1">
          <p15:clr>
            <a:srgbClr val="FBAE40"/>
          </p15:clr>
        </p15:guide>
        <p15:guide id="21" pos="2439" userDrawn="1">
          <p15:clr>
            <a:srgbClr val="FBAE40"/>
          </p15:clr>
        </p15:guide>
        <p15:guide id="22" pos="2506" userDrawn="1">
          <p15:clr>
            <a:srgbClr val="FBAE40"/>
          </p15:clr>
        </p15:guide>
        <p15:guide id="24" pos="2915" userDrawn="1">
          <p15:clr>
            <a:srgbClr val="FBAE40"/>
          </p15:clr>
        </p15:guide>
        <p15:guide id="25" pos="3245" userDrawn="1">
          <p15:clr>
            <a:srgbClr val="FBAE40"/>
          </p15:clr>
        </p15:guide>
        <p15:guide id="26" pos="3320" userDrawn="1">
          <p15:clr>
            <a:srgbClr val="FBAE40"/>
          </p15:clr>
        </p15:guide>
        <p15:guide id="27" pos="3646" userDrawn="1">
          <p15:clr>
            <a:srgbClr val="FBAE40"/>
          </p15:clr>
        </p15:guide>
        <p15:guide id="28" pos="3721" userDrawn="1">
          <p15:clr>
            <a:srgbClr val="FBAE40"/>
          </p15:clr>
        </p15:guide>
        <p15:guide id="29" pos="4055" userDrawn="1">
          <p15:clr>
            <a:srgbClr val="FBAE40"/>
          </p15:clr>
        </p15:guide>
        <p15:guide id="30" pos="4126" userDrawn="1">
          <p15:clr>
            <a:srgbClr val="FBAE40"/>
          </p15:clr>
        </p15:guide>
        <p15:guide id="31" pos="4458" userDrawn="1">
          <p15:clr>
            <a:srgbClr val="FBAE40"/>
          </p15:clr>
        </p15:guide>
        <p15:guide id="32" pos="4532" userDrawn="1">
          <p15:clr>
            <a:srgbClr val="FBAE40"/>
          </p15:clr>
        </p15:guide>
        <p15:guide id="33" pos="4858" userDrawn="1">
          <p15:clr>
            <a:srgbClr val="FBAE40"/>
          </p15:clr>
        </p15:guide>
        <p15:guide id="34" pos="4928" userDrawn="1">
          <p15:clr>
            <a:srgbClr val="FBAE40"/>
          </p15:clr>
        </p15:guide>
        <p15:guide id="35" pos="2839" userDrawn="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65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3134" b="1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B8F3CEA-B622-4CEE-B1CE-3916DECC9EF7}"/>
              </a:ext>
            </a:extLst>
          </p:cNvPr>
          <p:cNvSpPr/>
          <p:nvPr userDrawn="1"/>
        </p:nvSpPr>
        <p:spPr>
          <a:xfrm>
            <a:off x="1" y="4"/>
            <a:ext cx="9144000" cy="6858000"/>
          </a:xfrm>
          <a:prstGeom prst="rect">
            <a:avLst/>
          </a:prstGeom>
          <a:solidFill>
            <a:srgbClr val="101A2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652" tIns="29326" rIns="58652" bIns="29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70" dirty="0" err="1">
              <a:solidFill>
                <a:srgbClr val="FFFFFF"/>
              </a:solidFill>
            </a:endParaRPr>
          </a:p>
        </p:txBody>
      </p:sp>
      <p:pic>
        <p:nvPicPr>
          <p:cNvPr id="14" name="Picture 13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2C6C4F34-2E5C-4F88-82D1-D5EBA8C9EC8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3"/>
          <a:stretch>
            <a:fillRect/>
          </a:stretch>
        </p:blipFill>
        <p:spPr>
          <a:xfrm>
            <a:off x="2948432" y="4"/>
            <a:ext cx="6195573" cy="6857989"/>
          </a:xfrm>
          <a:custGeom>
            <a:avLst/>
            <a:gdLst>
              <a:gd name="connsiteX0" fmla="*/ 2097992 w 10244207"/>
              <a:gd name="connsiteY0" fmla="*/ 0 h 10691796"/>
              <a:gd name="connsiteX1" fmla="*/ 10244207 w 10244207"/>
              <a:gd name="connsiteY1" fmla="*/ 0 h 10691796"/>
              <a:gd name="connsiteX2" fmla="*/ 10244207 w 10244207"/>
              <a:gd name="connsiteY2" fmla="*/ 10691796 h 10691796"/>
              <a:gd name="connsiteX3" fmla="*/ 1827803 w 10244207"/>
              <a:gd name="connsiteY3" fmla="*/ 10691796 h 10691796"/>
              <a:gd name="connsiteX4" fmla="*/ 1644651 w 10244207"/>
              <a:gd name="connsiteY4" fmla="*/ 10458733 h 10691796"/>
              <a:gd name="connsiteX5" fmla="*/ 0 w 10244207"/>
              <a:gd name="connsiteY5" fmla="*/ 5505553 h 10691796"/>
              <a:gd name="connsiteX6" fmla="*/ 1890414 w 10244207"/>
              <a:gd name="connsiteY6" fmla="*/ 239636 h 1069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4207" h="10691796">
                <a:moveTo>
                  <a:pt x="2097992" y="0"/>
                </a:moveTo>
                <a:lnTo>
                  <a:pt x="10244207" y="0"/>
                </a:lnTo>
                <a:lnTo>
                  <a:pt x="10244207" y="10691796"/>
                </a:lnTo>
                <a:lnTo>
                  <a:pt x="1827803" y="10691796"/>
                </a:lnTo>
                <a:lnTo>
                  <a:pt x="1644651" y="10458733"/>
                </a:lnTo>
                <a:cubicBezTo>
                  <a:pt x="611705" y="9077520"/>
                  <a:pt x="0" y="7362973"/>
                  <a:pt x="0" y="5505553"/>
                </a:cubicBezTo>
                <a:cubicBezTo>
                  <a:pt x="0" y="3505256"/>
                  <a:pt x="709433" y="1670655"/>
                  <a:pt x="1890414" y="239636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4B8A7A7-BAE6-4F9E-A1F1-D3826D22B7E2}"/>
              </a:ext>
            </a:extLst>
          </p:cNvPr>
          <p:cNvSpPr/>
          <p:nvPr userDrawn="1"/>
        </p:nvSpPr>
        <p:spPr>
          <a:xfrm>
            <a:off x="1" y="4"/>
            <a:ext cx="5149428" cy="6858000"/>
          </a:xfrm>
          <a:custGeom>
            <a:avLst/>
            <a:gdLst>
              <a:gd name="connsiteX0" fmla="*/ 0 w 8514436"/>
              <a:gd name="connsiteY0" fmla="*/ 0 h 10691813"/>
              <a:gd name="connsiteX1" fmla="*/ 8514436 w 8514436"/>
              <a:gd name="connsiteY1" fmla="*/ 0 h 10691813"/>
              <a:gd name="connsiteX2" fmla="*/ 8322834 w 8514436"/>
              <a:gd name="connsiteY2" fmla="*/ 165971 h 10691813"/>
              <a:gd name="connsiteX3" fmla="*/ 5953096 w 8514436"/>
              <a:gd name="connsiteY3" fmla="*/ 5520068 h 10691813"/>
              <a:gd name="connsiteX4" fmla="*/ 8071631 w 8514436"/>
              <a:gd name="connsiteY4" fmla="*/ 10634666 h 10691813"/>
              <a:gd name="connsiteX5" fmla="*/ 8131571 w 8514436"/>
              <a:gd name="connsiteY5" fmla="*/ 10691813 h 10691813"/>
              <a:gd name="connsiteX6" fmla="*/ 0 w 8514436"/>
              <a:gd name="connsiteY6" fmla="*/ 10691813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4436" h="10691813">
                <a:moveTo>
                  <a:pt x="0" y="0"/>
                </a:moveTo>
                <a:lnTo>
                  <a:pt x="8514436" y="0"/>
                </a:lnTo>
                <a:lnTo>
                  <a:pt x="8322834" y="165971"/>
                </a:lnTo>
                <a:cubicBezTo>
                  <a:pt x="6867054" y="1489113"/>
                  <a:pt x="5953096" y="3397857"/>
                  <a:pt x="5953096" y="5520068"/>
                </a:cubicBezTo>
                <a:cubicBezTo>
                  <a:pt x="5953096" y="7517443"/>
                  <a:pt x="6762692" y="9325727"/>
                  <a:pt x="8071631" y="10634666"/>
                </a:cubicBezTo>
                <a:lnTo>
                  <a:pt x="8131571" y="10691813"/>
                </a:lnTo>
                <a:lnTo>
                  <a:pt x="0" y="10691813"/>
                </a:lnTo>
                <a:close/>
              </a:path>
            </a:pathLst>
          </a:custGeom>
          <a:solidFill>
            <a:srgbClr val="101A22">
              <a:alpha val="50000"/>
            </a:srgb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652" tIns="29326" rIns="58652" bIns="29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70" dirty="0" err="1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528D4DA-5E9B-430B-A0DA-C5897F60E0DC}"/>
              </a:ext>
            </a:extLst>
          </p:cNvPr>
          <p:cNvCxnSpPr/>
          <p:nvPr userDrawn="1"/>
        </p:nvCxnSpPr>
        <p:spPr>
          <a:xfrm>
            <a:off x="580986" y="5138357"/>
            <a:ext cx="1354016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chemeClr val="tx2"/>
                </a:gs>
                <a:gs pos="100000">
                  <a:schemeClr val="accent5"/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0986" y="5418972"/>
            <a:ext cx="3859133" cy="298275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>
            <a:lvl1pPr algn="l">
              <a:lnSpc>
                <a:spcPct val="110000"/>
              </a:lnSpc>
              <a:buNone/>
              <a:defRPr sz="1762" b="1" cap="all" baseline="0">
                <a:solidFill>
                  <a:srgbClr val="9A9A9A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3810" indent="0" algn="ctr">
              <a:buNone/>
              <a:defRPr/>
            </a:lvl4pPr>
            <a:lvl5pPr marL="44762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580983" y="4409287"/>
            <a:ext cx="3859132" cy="44847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lnSpc>
                <a:spcPct val="93000"/>
              </a:lnSpc>
              <a:defRPr sz="3134" b="1" baseline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5" name="Picture 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193812" name="Picture 276" descr="Заказ выписок ЕГРН из Росреестра.">
            <a:extLst>
              <a:ext uri="{FF2B5EF4-FFF2-40B4-BE49-F238E27FC236}">
                <a16:creationId xmlns:a16="http://schemas.microsoft.com/office/drawing/2014/main" xmlns="" id="{48EA4FD4-1A07-40DB-A91B-E8E0786871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4" y="621645"/>
            <a:ext cx="586501" cy="9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30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89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3134" b="1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46737ADC-79DD-4520-8DE6-FE11FE7E14B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48773" y="4"/>
            <a:ext cx="6695228" cy="6857989"/>
          </a:xfrm>
          <a:custGeom>
            <a:avLst/>
            <a:gdLst>
              <a:gd name="connsiteX0" fmla="*/ 0 w 7253164"/>
              <a:gd name="connsiteY0" fmla="*/ 0 h 6857989"/>
              <a:gd name="connsiteX1" fmla="*/ 7253164 w 7253164"/>
              <a:gd name="connsiteY1" fmla="*/ 0 h 6857989"/>
              <a:gd name="connsiteX2" fmla="*/ 7253164 w 7253164"/>
              <a:gd name="connsiteY2" fmla="*/ 6857989 h 6857989"/>
              <a:gd name="connsiteX3" fmla="*/ 0 w 7253164"/>
              <a:gd name="connsiteY3" fmla="*/ 6857989 h 685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3164" h="6857989">
                <a:moveTo>
                  <a:pt x="0" y="0"/>
                </a:moveTo>
                <a:lnTo>
                  <a:pt x="7253164" y="0"/>
                </a:lnTo>
                <a:lnTo>
                  <a:pt x="7253164" y="6857989"/>
                </a:lnTo>
                <a:lnTo>
                  <a:pt x="0" y="6857989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F1022C-A41F-4F64-A704-343E6666F2DE}"/>
              </a:ext>
            </a:extLst>
          </p:cNvPr>
          <p:cNvSpPr/>
          <p:nvPr userDrawn="1"/>
        </p:nvSpPr>
        <p:spPr>
          <a:xfrm>
            <a:off x="3021762" y="4"/>
            <a:ext cx="6122238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95000"/>
                  <a:lumOff val="5000"/>
                  <a:alpha val="0"/>
                </a:schemeClr>
              </a:gs>
              <a:gs pos="13000">
                <a:srgbClr val="FCFFEB">
                  <a:alpha val="72000"/>
                </a:srgbClr>
              </a:gs>
            </a:gsLst>
            <a:lin ang="2700000" scaled="1"/>
            <a:tileRect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519" tIns="44760" rIns="89519" bIns="447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75" dirty="0">
              <a:solidFill>
                <a:srgbClr val="FFFFFF"/>
              </a:solidFill>
            </a:endParaRPr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xmlns="" id="{04AA2C2B-E2E3-4DBA-8327-F6BEE1554F6A}"/>
              </a:ext>
            </a:extLst>
          </p:cNvPr>
          <p:cNvSpPr/>
          <p:nvPr userDrawn="1"/>
        </p:nvSpPr>
        <p:spPr>
          <a:xfrm flipV="1">
            <a:off x="2" y="4"/>
            <a:ext cx="5375868" cy="6858000"/>
          </a:xfrm>
          <a:custGeom>
            <a:avLst/>
            <a:gdLst>
              <a:gd name="connsiteX0" fmla="*/ 0 w 5823857"/>
              <a:gd name="connsiteY0" fmla="*/ 6858000 h 6858000"/>
              <a:gd name="connsiteX1" fmla="*/ 171007 w 5823857"/>
              <a:gd name="connsiteY1" fmla="*/ 6858000 h 6858000"/>
              <a:gd name="connsiteX2" fmla="*/ 171007 w 5823857"/>
              <a:gd name="connsiteY2" fmla="*/ 6857999 h 6858000"/>
              <a:gd name="connsiteX3" fmla="*/ 3364287 w 5823857"/>
              <a:gd name="connsiteY3" fmla="*/ 6857999 h 6858000"/>
              <a:gd name="connsiteX4" fmla="*/ 3354974 w 5823857"/>
              <a:gd name="connsiteY4" fmla="*/ 6776026 h 6858000"/>
              <a:gd name="connsiteX5" fmla="*/ 3448739 w 5823857"/>
              <a:gd name="connsiteY5" fmla="*/ 5492317 h 6858000"/>
              <a:gd name="connsiteX6" fmla="*/ 5406929 w 5823857"/>
              <a:gd name="connsiteY6" fmla="*/ 2086469 h 6858000"/>
              <a:gd name="connsiteX7" fmla="*/ 5823857 w 5823857"/>
              <a:gd name="connsiteY7" fmla="*/ 1 h 6858000"/>
              <a:gd name="connsiteX8" fmla="*/ 529814 w 5823857"/>
              <a:gd name="connsiteY8" fmla="*/ 1 h 6858000"/>
              <a:gd name="connsiteX9" fmla="*/ 171007 w 5823857"/>
              <a:gd name="connsiteY9" fmla="*/ 1 h 6858000"/>
              <a:gd name="connsiteX10" fmla="*/ 171007 w 5823857"/>
              <a:gd name="connsiteY10" fmla="*/ 0 h 6858000"/>
              <a:gd name="connsiteX11" fmla="*/ 0 w 5823857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23857" h="6858000">
                <a:moveTo>
                  <a:pt x="0" y="6858000"/>
                </a:moveTo>
                <a:lnTo>
                  <a:pt x="171007" y="6858000"/>
                </a:lnTo>
                <a:lnTo>
                  <a:pt x="171007" y="6857999"/>
                </a:lnTo>
                <a:lnTo>
                  <a:pt x="3364287" y="6857999"/>
                </a:lnTo>
                <a:lnTo>
                  <a:pt x="3354974" y="6776026"/>
                </a:lnTo>
                <a:cubicBezTo>
                  <a:pt x="3314077" y="6366203"/>
                  <a:pt x="3306976" y="5937286"/>
                  <a:pt x="3448739" y="5492317"/>
                </a:cubicBezTo>
                <a:cubicBezTo>
                  <a:pt x="3778663" y="4456755"/>
                  <a:pt x="5011076" y="3001855"/>
                  <a:pt x="5406929" y="2086469"/>
                </a:cubicBezTo>
                <a:cubicBezTo>
                  <a:pt x="5802783" y="1171084"/>
                  <a:pt x="5816295" y="447467"/>
                  <a:pt x="5823857" y="1"/>
                </a:cubicBezTo>
                <a:lnTo>
                  <a:pt x="529814" y="1"/>
                </a:lnTo>
                <a:lnTo>
                  <a:pt x="171007" y="1"/>
                </a:lnTo>
                <a:lnTo>
                  <a:pt x="1710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734" tIns="72734" rIns="72734" bIns="72734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lang="en-US" sz="1115" kern="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528D4DA-5E9B-430B-A0DA-C5897F60E0DC}"/>
              </a:ext>
            </a:extLst>
          </p:cNvPr>
          <p:cNvCxnSpPr/>
          <p:nvPr userDrawn="1"/>
        </p:nvCxnSpPr>
        <p:spPr>
          <a:xfrm>
            <a:off x="580986" y="5138357"/>
            <a:ext cx="1354016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chemeClr val="tx2"/>
                </a:gs>
                <a:gs pos="100000">
                  <a:schemeClr val="accent5"/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0986" y="5418972"/>
            <a:ext cx="3859133" cy="298275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>
            <a:lvl1pPr algn="l">
              <a:lnSpc>
                <a:spcPct val="110000"/>
              </a:lnSpc>
              <a:buNone/>
              <a:defRPr sz="1762" b="1" cap="all" baseline="0">
                <a:solidFill>
                  <a:srgbClr val="9A9A9A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3810" indent="0" algn="ctr">
              <a:buNone/>
              <a:defRPr/>
            </a:lvl4pPr>
            <a:lvl5pPr marL="44762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580983" y="4409287"/>
            <a:ext cx="3859132" cy="44847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lnSpc>
                <a:spcPct val="93000"/>
              </a:lnSpc>
              <a:defRPr sz="3134" b="1" baseline="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5" name="Picture 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4BD2686C-F4F7-4B49-9FA7-547747A55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4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4BD2686C-F4F7-4B49-9FA7-547747A55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4CBDCE76-2E58-4C33-B825-70B22AB66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fld id="{BBD000BF-A50E-432E-A121-4620F7FFEA50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7982031" cy="325428"/>
          </a:xfrm>
        </p:spPr>
        <p:txBody>
          <a:bodyPr/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5773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07648504-9EE9-4917-8732-47ADDE1CEE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07648504-9EE9-4917-8732-47ADDE1CEE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15F3A929-EAE7-4D1B-9845-273796770D7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7982031" cy="325428"/>
          </a:xfrm>
        </p:spPr>
        <p:txBody>
          <a:bodyPr/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D8A3B7-A1BE-4885-9155-A25DC2ADE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986" y="2085639"/>
            <a:ext cx="7982584" cy="406840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66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66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66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58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58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2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6D607360-2403-48CB-B422-C212813608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62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6D607360-2403-48CB-B422-C212813608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F071AEA3-A10A-4859-BC41-31E2E7B5EC0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741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8" name="PanelGray"/>
          <p:cNvSpPr/>
          <p:nvPr userDrawn="1"/>
        </p:nvSpPr>
        <p:spPr bwMode="ltGray">
          <a:xfrm>
            <a:off x="6" y="7"/>
            <a:ext cx="3552619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519" tIns="44760" rIns="89519" bIns="44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fld id="{B6A9B5D7-C7B1-461D-BD6D-D8A5B4C24B35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581541" y="1544274"/>
            <a:ext cx="251963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2741">
                <a:solidFill>
                  <a:srgbClr val="374140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6" name="Picture 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37E1E3A5-2541-4EE2-B1CD-3FA262A75B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37E1E3A5-2541-4EE2-B1CD-3FA262A75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EEB5D7A0-FF97-4010-962F-980563A2C05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3" name="ArrowPanelGray"/>
          <p:cNvSpPr>
            <a:spLocks noChangeArrowheads="1"/>
          </p:cNvSpPr>
          <p:nvPr userDrawn="1"/>
        </p:nvSpPr>
        <p:spPr bwMode="auto">
          <a:xfrm>
            <a:off x="2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5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 userDrawn="1">
            <p:ph type="dt" sz="half" idx="11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5657B46-052E-4C9C-90A7-04EBE7370ADA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1543" y="1785600"/>
            <a:ext cx="2965846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59" y="3394402"/>
            <a:ext cx="1198686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A5CA6198-C55D-49A9-870A-F9B568593A79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blackWhite">
          <a:xfrm>
            <a:off x="817478" y="2668045"/>
            <a:ext cx="7509600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895242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defRPr lang="en-US" sz="4308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56" name="Square"/>
          <p:cNvSpPr>
            <a:spLocks noChangeAspect="1"/>
          </p:cNvSpPr>
          <p:nvPr userDrawn="1"/>
        </p:nvSpPr>
        <p:spPr bwMode="white">
          <a:xfrm>
            <a:off x="817479" y="1457807"/>
            <a:ext cx="846606" cy="91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8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659EE14C-CCD9-4F6D-8A87-89427D5CDF85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43" y="3826804"/>
            <a:ext cx="7982031" cy="2041200"/>
          </a:xfrm>
        </p:spPr>
        <p:txBody>
          <a:bodyPr anchor="t">
            <a:noAutofit/>
          </a:bodyPr>
          <a:lstStyle>
            <a:lvl1pPr>
              <a:defRPr sz="4308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48" name="Line"/>
          <p:cNvCxnSpPr/>
          <p:nvPr userDrawn="1"/>
        </p:nvCxnSpPr>
        <p:spPr bwMode="white">
          <a:xfrm>
            <a:off x="581542" y="3680016"/>
            <a:ext cx="8562461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7" name="Picture 6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86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741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3088667" y="4"/>
            <a:ext cx="385477" cy="6858000"/>
          </a:xfrm>
          <a:prstGeom prst="rect">
            <a:avLst/>
          </a:prstGeom>
        </p:spPr>
      </p:pic>
      <p:sp>
        <p:nvSpPr>
          <p:cNvPr id="26" name="PanelGray"/>
          <p:cNvSpPr/>
          <p:nvPr userDrawn="1"/>
        </p:nvSpPr>
        <p:spPr bwMode="white">
          <a:xfrm>
            <a:off x="1" y="4"/>
            <a:ext cx="309954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Date Placeholder 1"/>
          <p:cNvSpPr>
            <a:spLocks noGrp="1"/>
          </p:cNvSpPr>
          <p:nvPr userDrawn="1">
            <p:ph type="dt" sz="half" idx="31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0EC41E4-635B-4C07-A3CD-A0C433A3DE0E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7" name="Title 4"/>
          <p:cNvSpPr>
            <a:spLocks noGrp="1"/>
          </p:cNvSpPr>
          <p:nvPr userDrawn="1">
            <p:ph type="title" hasCustomPrompt="1"/>
          </p:nvPr>
        </p:nvSpPr>
        <p:spPr>
          <a:xfrm>
            <a:off x="581542" y="2681103"/>
            <a:ext cx="2283808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741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6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5C789F0D-C9AE-4DB8-AC61-09A2F9CD6D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10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5C789F0D-C9AE-4DB8-AC61-09A2F9CD6D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00835607-9670-40A0-9258-C63E2618CC3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5358996" y="4"/>
            <a:ext cx="385477" cy="6858000"/>
          </a:xfrm>
          <a:prstGeom prst="rect">
            <a:avLst/>
          </a:prstGeom>
        </p:spPr>
      </p:pic>
      <p:sp>
        <p:nvSpPr>
          <p:cNvPr id="13" name="PanelGray"/>
          <p:cNvSpPr/>
          <p:nvPr userDrawn="1"/>
        </p:nvSpPr>
        <p:spPr bwMode="white">
          <a:xfrm>
            <a:off x="2" y="4"/>
            <a:ext cx="5364673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EAEE1FD9-22F1-4EBD-A576-DEBD2A4F38A8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4567615" cy="325428"/>
          </a:xfrm>
          <a:prstGeom prst="rect">
            <a:avLst/>
          </a:prstGeom>
        </p:spPr>
        <p:txBody>
          <a:bodyPr/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899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6" name="PanelGray"/>
          <p:cNvSpPr/>
          <p:nvPr userDrawn="1"/>
        </p:nvSpPr>
        <p:spPr bwMode="white">
          <a:xfrm>
            <a:off x="3102281" y="-1307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07538151-A6B2-48E2-86C7-DE861002871A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74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318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4194428" y="4"/>
            <a:ext cx="385477" cy="6858000"/>
          </a:xfrm>
          <a:prstGeom prst="rect">
            <a:avLst/>
          </a:prstGeom>
        </p:spPr>
      </p:pic>
      <p:sp>
        <p:nvSpPr>
          <p:cNvPr id="12" name="PanelGray"/>
          <p:cNvSpPr/>
          <p:nvPr userDrawn="1"/>
        </p:nvSpPr>
        <p:spPr>
          <a:xfrm>
            <a:off x="4572000" y="4"/>
            <a:ext cx="4572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571450" y="4"/>
            <a:ext cx="4572554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62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83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C21D45CD-76A8-42C1-8B90-0EAA35058C1E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581542" y="1785600"/>
            <a:ext cx="3202293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313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494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9D654D1C-C99D-423A-A91A-875BAA856D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3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9D654D1C-C99D-423A-A91A-875BAA856D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33FA805A-41AA-43DA-93B3-A21C8726BAE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741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1" name="ArrowPanelGray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F58895F9-986B-432E-8DF8-6FFE0051C3D1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7" name="Title 2"/>
          <p:cNvSpPr>
            <a:spLocks noGrp="1"/>
          </p:cNvSpPr>
          <p:nvPr userDrawn="1">
            <p:ph type="title" hasCustomPrompt="1"/>
          </p:nvPr>
        </p:nvSpPr>
        <p:spPr>
          <a:xfrm>
            <a:off x="581543" y="2680204"/>
            <a:ext cx="1831662" cy="14976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741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rowPanelGray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81543" y="2680203"/>
            <a:ext cx="1831662" cy="1497600"/>
          </a:xfrm>
        </p:spPr>
        <p:txBody>
          <a:bodyPr anchor="ctr" anchorCtr="0">
            <a:noAutofit/>
          </a:bodyPr>
          <a:lstStyle>
            <a:lvl1pPr>
              <a:defRPr sz="274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382D1C69-1447-4207-A783-DE6AFF2BAC67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1334756" y="3402839"/>
            <a:ext cx="2487384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64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37E1E3A5-2541-4EE2-B1CD-3FA262A75B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5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37E1E3A5-2541-4EE2-B1CD-3FA262A75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EEB5D7A0-FF97-4010-962F-980563A2C05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134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3" name="ArrowPanelGray"/>
          <p:cNvSpPr>
            <a:spLocks noChangeArrowheads="1"/>
          </p:cNvSpPr>
          <p:nvPr userDrawn="1"/>
        </p:nvSpPr>
        <p:spPr bwMode="auto">
          <a:xfrm>
            <a:off x="4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5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83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 userDrawn="1">
            <p:ph type="dt" sz="half" idx="11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B68FA677-B90F-4FB5-9728-2CEA8B415A74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1543" y="1785600"/>
            <a:ext cx="2965846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134" b="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059" y="3394402"/>
            <a:ext cx="1198686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rrowPanelGray"/>
          <p:cNvSpPr>
            <a:spLocks noChangeArrowheads="1"/>
          </p:cNvSpPr>
          <p:nvPr userDrawn="1"/>
        </p:nvSpPr>
        <p:spPr bwMode="auto">
          <a:xfrm>
            <a:off x="4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1543" y="1785600"/>
            <a:ext cx="2965846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134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CDDA8DCC-3811-4B5C-A65B-6F011D48407F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404" y="3416300"/>
            <a:ext cx="2487384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57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rrowPanelGray"/>
          <p:cNvSpPr>
            <a:spLocks noChangeArrowheads="1"/>
          </p:cNvSpPr>
          <p:nvPr userDrawn="1"/>
        </p:nvSpPr>
        <p:spPr bwMode="auto">
          <a:xfrm>
            <a:off x="2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1543" y="1785600"/>
            <a:ext cx="2965846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CF07F6F2-DFC7-43D8-89AC-F2EA268BDF57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2410404" y="3416300"/>
            <a:ext cx="2487384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4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A2FA6E58-42C2-4A8B-A308-104370CC4E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8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A2FA6E58-42C2-4A8B-A308-104370CC4E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074C4ECC-66C3-4F53-B939-1BCA1A8E2EA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6" name="ArrowPanelGray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8FBD27F1-E4D0-4318-8125-79461E26E933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11"/>
            <a:ext cx="3412754" cy="3254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7487" y="3589610"/>
            <a:ext cx="1260231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5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A37AE0A9-967E-4DE8-9322-59BBA19773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05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A37AE0A9-967E-4DE8-9322-59BBA19773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D4B432D4-EAEF-439C-8BD0-5D5F9A5A3B6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6" name="ArrowPanelGray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11"/>
            <a:ext cx="3412754" cy="3254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35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8940316C-42EC-4EB1-89C4-44067C6527BA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3061993" y="3407814"/>
            <a:ext cx="2487384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365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778B4846-5D34-40B4-A5DC-B6A52EE49F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2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778B4846-5D34-40B4-A5DC-B6A52EE49F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591BC137-0B7C-4682-9520-108DA2F85E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4" name="ArrowPanelGray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48D00A6A-A9F5-4E95-87BC-8F4FE807314C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4567615" cy="325428"/>
          </a:xfrm>
        </p:spPr>
        <p:txBody>
          <a:bodyPr/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468" y="3589610"/>
            <a:ext cx="1260231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3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BA8F6F6A-A66E-4A7D-B36D-992137A4C6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BA8F6F6A-A66E-4A7D-B36D-992137A4C6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BE233755-136D-4B2A-B720-37D0D76AA8A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4" name="ArrowPanelGray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4567615" cy="325428"/>
          </a:xfrm>
        </p:spPr>
        <p:txBody>
          <a:bodyPr/>
          <a:lstStyle>
            <a:lvl1pPr>
              <a:defRPr sz="235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2321A86E-DA52-440E-A285-F5CA89770FF8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541359" y="3407814"/>
            <a:ext cx="2487384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03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ge"/>
          <p:cNvSpPr txBox="1"/>
          <p:nvPr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608D117-F206-4AA9-BD9C-D753C1858B6A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</p:spPr>
        <p:txBody>
          <a:bodyPr anchor="b">
            <a:noAutofit/>
          </a:bodyPr>
          <a:lstStyle>
            <a:lvl1pPr marL="0" algn="l" defTabSz="895242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defRPr lang="en-US" sz="4308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24377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1F3D2C4E-5C0D-41F0-B61A-EC084746FA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7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1F3D2C4E-5C0D-41F0-B61A-EC084746F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143D080A-FBC1-4863-B3F6-1F9864D67FE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308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C3366D1B-1F12-4963-A8AC-0E7E2273B5CF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95242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defRPr lang="en-US" sz="4308" kern="1200" baseline="0" dirty="0">
                <a:solidFill>
                  <a:srgbClr val="0077BE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Square"/>
          <p:cNvSpPr>
            <a:spLocks noChangeAspect="1"/>
          </p:cNvSpPr>
          <p:nvPr userDrawn="1"/>
        </p:nvSpPr>
        <p:spPr bwMode="white">
          <a:xfrm>
            <a:off x="581542" y="625479"/>
            <a:ext cx="847124" cy="918000"/>
          </a:xfrm>
          <a:prstGeom prst="rect">
            <a:avLst/>
          </a:prstGeom>
          <a:noFill/>
          <a:ln w="9525" cap="flat" cmpd="sng" algn="ctr">
            <a:solidFill>
              <a:srgbClr val="0077B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2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374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Bubble"/>
          <p:cNvGrpSpPr/>
          <p:nvPr userDrawn="1"/>
        </p:nvGrpSpPr>
        <p:grpSpPr>
          <a:xfrm>
            <a:off x="4" y="11"/>
            <a:ext cx="9143999" cy="5859885"/>
            <a:chOff x="1" y="0"/>
            <a:chExt cx="9905998" cy="5859885"/>
          </a:xfrm>
        </p:grpSpPr>
        <p:sp>
          <p:nvSpPr>
            <p:cNvPr id="4" name="Rectangle 3"/>
            <p:cNvSpPr/>
            <p:nvPr userDrawn="1"/>
          </p:nvSpPr>
          <p:spPr>
            <a:xfrm>
              <a:off x="1" y="0"/>
              <a:ext cx="9905998" cy="498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1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6" name="Right Triangle 55"/>
            <p:cNvSpPr/>
            <p:nvPr userDrawn="1"/>
          </p:nvSpPr>
          <p:spPr>
            <a:xfrm rot="5400000">
              <a:off x="2109600" y="4820336"/>
              <a:ext cx="1039549" cy="103954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12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6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633" b="23083"/>
          <a:stretch/>
        </p:blipFill>
        <p:spPr>
          <a:xfrm rot="16200000" flipH="1">
            <a:off x="5157011" y="1566648"/>
            <a:ext cx="769257" cy="7204727"/>
          </a:xfrm>
          <a:custGeom>
            <a:avLst/>
            <a:gdLst>
              <a:gd name="connsiteX0" fmla="*/ 0 w 769257"/>
              <a:gd name="connsiteY0" fmla="*/ 1864718 h 7805121"/>
              <a:gd name="connsiteX1" fmla="*/ 0 w 769257"/>
              <a:gd name="connsiteY1" fmla="*/ 3372163 h 7805121"/>
              <a:gd name="connsiteX2" fmla="*/ 119296 w 769257"/>
              <a:gd name="connsiteY2" fmla="*/ 1933159 h 7805121"/>
              <a:gd name="connsiteX3" fmla="*/ 0 w 769257"/>
              <a:gd name="connsiteY3" fmla="*/ 0 h 7805121"/>
              <a:gd name="connsiteX4" fmla="*/ 0 w 769257"/>
              <a:gd name="connsiteY4" fmla="*/ 226161 h 7805121"/>
              <a:gd name="connsiteX5" fmla="*/ 201963 w 769257"/>
              <a:gd name="connsiteY5" fmla="*/ 8910 h 7805121"/>
              <a:gd name="connsiteX6" fmla="*/ 197200 w 769257"/>
              <a:gd name="connsiteY6" fmla="*/ 75585 h 7805121"/>
              <a:gd name="connsiteX7" fmla="*/ 199428 w 769257"/>
              <a:gd name="connsiteY7" fmla="*/ 966566 h 7805121"/>
              <a:gd name="connsiteX8" fmla="*/ 206725 w 769257"/>
              <a:gd name="connsiteY8" fmla="*/ 878542 h 7805121"/>
              <a:gd name="connsiteX9" fmla="*/ 206725 w 769257"/>
              <a:gd name="connsiteY9" fmla="*/ 7805121 h 7805121"/>
              <a:gd name="connsiteX10" fmla="*/ 769257 w 769257"/>
              <a:gd name="connsiteY10" fmla="*/ 7805121 h 7805121"/>
              <a:gd name="connsiteX11" fmla="*/ 769257 w 769257"/>
              <a:gd name="connsiteY11" fmla="*/ 0 h 780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257" h="7805121">
                <a:moveTo>
                  <a:pt x="0" y="1864718"/>
                </a:moveTo>
                <a:lnTo>
                  <a:pt x="0" y="3372163"/>
                </a:lnTo>
                <a:lnTo>
                  <a:pt x="119296" y="1933159"/>
                </a:lnTo>
                <a:close/>
                <a:moveTo>
                  <a:pt x="0" y="0"/>
                </a:moveTo>
                <a:lnTo>
                  <a:pt x="0" y="226161"/>
                </a:lnTo>
                <a:lnTo>
                  <a:pt x="201963" y="8910"/>
                </a:lnTo>
                <a:lnTo>
                  <a:pt x="197200" y="75585"/>
                </a:lnTo>
                <a:lnTo>
                  <a:pt x="199428" y="966566"/>
                </a:lnTo>
                <a:lnTo>
                  <a:pt x="206725" y="878542"/>
                </a:lnTo>
                <a:lnTo>
                  <a:pt x="206725" y="7805121"/>
                </a:lnTo>
                <a:lnTo>
                  <a:pt x="769257" y="7805121"/>
                </a:lnTo>
                <a:lnTo>
                  <a:pt x="7692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518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xmlns="" id="{5869E05E-F5C3-4EFB-97F7-778343B7FD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0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xmlns="" id="{5869E05E-F5C3-4EFB-97F7-778343B7FD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A85A8014-AB13-41A4-8579-0BDA85E16A1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Page"/>
          <p:cNvSpPr txBox="1"/>
          <p:nvPr userDrawn="1"/>
        </p:nvSpPr>
        <p:spPr bwMode="white">
          <a:xfrm>
            <a:off x="8264493" y="6407610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7C275442-8D33-460E-AA35-5C8F70EB47D4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7982031" cy="325428"/>
          </a:xfrm>
        </p:spPr>
        <p:txBody>
          <a:bodyPr/>
          <a:lstStyle>
            <a:lvl1pPr>
              <a:defRPr sz="235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828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D15AF0F9-557D-41A9-A442-A812D6C41F6F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"/>
          <p:cNvSpPr txBox="1"/>
          <p:nvPr userDrawn="1"/>
        </p:nvSpPr>
        <p:spPr bwMode="white">
          <a:xfrm>
            <a:off x="8503012" y="6407610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9A354199-7915-42EC-879B-5D7E742057E7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A2FA6E58-42C2-4A8B-A308-104370CC4E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A2FA6E58-42C2-4A8B-A308-104370CC4E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074C4ECC-66C3-4F53-B939-1BCA1A8E2EA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6" name="ArrowPanelGray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552D8C56-4063-4155-993C-10F54816D8AC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11"/>
            <a:ext cx="3412754" cy="33245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87" y="3589610"/>
            <a:ext cx="1260231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7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70" y="1599"/>
          <a:ext cx="146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24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0" y="1599"/>
                        <a:ext cx="146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401C23A7-9009-40D1-90C5-392FCEDA5A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" y="5"/>
            <a:ext cx="6944351" cy="6857999"/>
          </a:xfrm>
          <a:custGeom>
            <a:avLst/>
            <a:gdLst>
              <a:gd name="connsiteX0" fmla="*/ 0 w 7523047"/>
              <a:gd name="connsiteY0" fmla="*/ 0 h 6857999"/>
              <a:gd name="connsiteX1" fmla="*/ 7523047 w 7523047"/>
              <a:gd name="connsiteY1" fmla="*/ 0 h 6857999"/>
              <a:gd name="connsiteX2" fmla="*/ 7523047 w 7523047"/>
              <a:gd name="connsiteY2" fmla="*/ 6857999 h 6857999"/>
              <a:gd name="connsiteX3" fmla="*/ 0 w 7523047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3047" h="6857999">
                <a:moveTo>
                  <a:pt x="0" y="0"/>
                </a:moveTo>
                <a:lnTo>
                  <a:pt x="7523047" y="0"/>
                </a:lnTo>
                <a:lnTo>
                  <a:pt x="7523047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6" name="Freeform: Shape 17">
            <a:extLst>
              <a:ext uri="{FF2B5EF4-FFF2-40B4-BE49-F238E27FC236}">
                <a16:creationId xmlns:a16="http://schemas.microsoft.com/office/drawing/2014/main" xmlns="" id="{04AA2C2B-E2E3-4DBA-8327-F6BEE1554F6A}"/>
              </a:ext>
            </a:extLst>
          </p:cNvPr>
          <p:cNvSpPr/>
          <p:nvPr userDrawn="1"/>
        </p:nvSpPr>
        <p:spPr>
          <a:xfrm flipH="1">
            <a:off x="3768134" y="4"/>
            <a:ext cx="5375868" cy="6858000"/>
          </a:xfrm>
          <a:custGeom>
            <a:avLst/>
            <a:gdLst>
              <a:gd name="connsiteX0" fmla="*/ 0 w 5823857"/>
              <a:gd name="connsiteY0" fmla="*/ 6858000 h 6858000"/>
              <a:gd name="connsiteX1" fmla="*/ 171007 w 5823857"/>
              <a:gd name="connsiteY1" fmla="*/ 6858000 h 6858000"/>
              <a:gd name="connsiteX2" fmla="*/ 171007 w 5823857"/>
              <a:gd name="connsiteY2" fmla="*/ 6857999 h 6858000"/>
              <a:gd name="connsiteX3" fmla="*/ 3364287 w 5823857"/>
              <a:gd name="connsiteY3" fmla="*/ 6857999 h 6858000"/>
              <a:gd name="connsiteX4" fmla="*/ 3354974 w 5823857"/>
              <a:gd name="connsiteY4" fmla="*/ 6776026 h 6858000"/>
              <a:gd name="connsiteX5" fmla="*/ 3448739 w 5823857"/>
              <a:gd name="connsiteY5" fmla="*/ 5492317 h 6858000"/>
              <a:gd name="connsiteX6" fmla="*/ 5406929 w 5823857"/>
              <a:gd name="connsiteY6" fmla="*/ 2086469 h 6858000"/>
              <a:gd name="connsiteX7" fmla="*/ 5823857 w 5823857"/>
              <a:gd name="connsiteY7" fmla="*/ 1 h 6858000"/>
              <a:gd name="connsiteX8" fmla="*/ 529814 w 5823857"/>
              <a:gd name="connsiteY8" fmla="*/ 1 h 6858000"/>
              <a:gd name="connsiteX9" fmla="*/ 171007 w 5823857"/>
              <a:gd name="connsiteY9" fmla="*/ 1 h 6858000"/>
              <a:gd name="connsiteX10" fmla="*/ 171007 w 5823857"/>
              <a:gd name="connsiteY10" fmla="*/ 0 h 6858000"/>
              <a:gd name="connsiteX11" fmla="*/ 0 w 5823857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23857" h="6858000">
                <a:moveTo>
                  <a:pt x="0" y="6858000"/>
                </a:moveTo>
                <a:lnTo>
                  <a:pt x="171007" y="6858000"/>
                </a:lnTo>
                <a:lnTo>
                  <a:pt x="171007" y="6857999"/>
                </a:lnTo>
                <a:lnTo>
                  <a:pt x="3364287" y="6857999"/>
                </a:lnTo>
                <a:lnTo>
                  <a:pt x="3354974" y="6776026"/>
                </a:lnTo>
                <a:cubicBezTo>
                  <a:pt x="3314077" y="6366203"/>
                  <a:pt x="3306976" y="5937286"/>
                  <a:pt x="3448739" y="5492317"/>
                </a:cubicBezTo>
                <a:cubicBezTo>
                  <a:pt x="3778663" y="4456755"/>
                  <a:pt x="5011076" y="3001855"/>
                  <a:pt x="5406929" y="2086469"/>
                </a:cubicBezTo>
                <a:cubicBezTo>
                  <a:pt x="5802783" y="1171084"/>
                  <a:pt x="5816295" y="447467"/>
                  <a:pt x="5823857" y="1"/>
                </a:cubicBezTo>
                <a:lnTo>
                  <a:pt x="529814" y="1"/>
                </a:lnTo>
                <a:lnTo>
                  <a:pt x="171007" y="1"/>
                </a:lnTo>
                <a:lnTo>
                  <a:pt x="1710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734" tIns="72734" rIns="72734" bIns="72734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lang="en-US" sz="1115" kern="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3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7" name="Рисунок 90">
            <a:extLst>
              <a:ext uri="{FF2B5EF4-FFF2-40B4-BE49-F238E27FC236}">
                <a16:creationId xmlns:a16="http://schemas.microsoft.com/office/drawing/2014/main" xmlns="" id="{4078F789-193A-452C-A23D-73B351F62D6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/>
          <a:stretch>
            <a:fillRect/>
          </a:stretch>
        </p:blipFill>
        <p:spPr>
          <a:xfrm>
            <a:off x="5614574" y="2483172"/>
            <a:ext cx="2972159" cy="1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70" y="1599"/>
          <a:ext cx="146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48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0" y="1599"/>
                        <a:ext cx="146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82F3149-8CEE-4A6B-AF61-491C73DD7289}"/>
              </a:ext>
            </a:extLst>
          </p:cNvPr>
          <p:cNvSpPr/>
          <p:nvPr userDrawn="1"/>
        </p:nvSpPr>
        <p:spPr>
          <a:xfrm flipH="1">
            <a:off x="1" y="4"/>
            <a:ext cx="9144000" cy="6858000"/>
          </a:xfrm>
          <a:prstGeom prst="rect">
            <a:avLst/>
          </a:prstGeom>
          <a:solidFill>
            <a:srgbClr val="101A2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652" tIns="29326" rIns="58652" bIns="29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70" dirty="0" err="1">
              <a:solidFill>
                <a:srgbClr val="FFFFFF"/>
              </a:solidFill>
            </a:endParaRPr>
          </a:p>
        </p:txBody>
      </p:sp>
      <p:pic>
        <p:nvPicPr>
          <p:cNvPr id="11" name="Picture 10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D21B950A-313B-4598-856E-DAA979C1C5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83"/>
          <a:stretch>
            <a:fillRect/>
          </a:stretch>
        </p:blipFill>
        <p:spPr>
          <a:xfrm>
            <a:off x="2" y="1"/>
            <a:ext cx="6195573" cy="6857988"/>
          </a:xfrm>
          <a:custGeom>
            <a:avLst/>
            <a:gdLst>
              <a:gd name="connsiteX0" fmla="*/ 0 w 10244207"/>
              <a:gd name="connsiteY0" fmla="*/ 0 h 10691794"/>
              <a:gd name="connsiteX1" fmla="*/ 8146217 w 10244207"/>
              <a:gd name="connsiteY1" fmla="*/ 0 h 10691794"/>
              <a:gd name="connsiteX2" fmla="*/ 8353793 w 10244207"/>
              <a:gd name="connsiteY2" fmla="*/ 239634 h 10691794"/>
              <a:gd name="connsiteX3" fmla="*/ 10244207 w 10244207"/>
              <a:gd name="connsiteY3" fmla="*/ 5505551 h 10691794"/>
              <a:gd name="connsiteX4" fmla="*/ 8599556 w 10244207"/>
              <a:gd name="connsiteY4" fmla="*/ 10458731 h 10691794"/>
              <a:gd name="connsiteX5" fmla="*/ 8416404 w 10244207"/>
              <a:gd name="connsiteY5" fmla="*/ 10691794 h 10691794"/>
              <a:gd name="connsiteX6" fmla="*/ 0 w 10244207"/>
              <a:gd name="connsiteY6" fmla="*/ 10691794 h 1069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4207" h="10691794">
                <a:moveTo>
                  <a:pt x="0" y="0"/>
                </a:moveTo>
                <a:lnTo>
                  <a:pt x="8146217" y="0"/>
                </a:lnTo>
                <a:lnTo>
                  <a:pt x="8353793" y="239634"/>
                </a:lnTo>
                <a:cubicBezTo>
                  <a:pt x="9534774" y="1670653"/>
                  <a:pt x="10244207" y="3505254"/>
                  <a:pt x="10244207" y="5505551"/>
                </a:cubicBezTo>
                <a:cubicBezTo>
                  <a:pt x="10244207" y="7362971"/>
                  <a:pt x="9632502" y="9077518"/>
                  <a:pt x="8599556" y="10458731"/>
                </a:cubicBezTo>
                <a:lnTo>
                  <a:pt x="8416404" y="10691794"/>
                </a:lnTo>
                <a:lnTo>
                  <a:pt x="0" y="10691794"/>
                </a:ln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73AB9980-E2C5-4E1C-A71F-816D84D50AAF}"/>
              </a:ext>
            </a:extLst>
          </p:cNvPr>
          <p:cNvSpPr/>
          <p:nvPr userDrawn="1"/>
        </p:nvSpPr>
        <p:spPr>
          <a:xfrm flipH="1">
            <a:off x="3994573" y="4"/>
            <a:ext cx="5149428" cy="6858000"/>
          </a:xfrm>
          <a:custGeom>
            <a:avLst/>
            <a:gdLst>
              <a:gd name="connsiteX0" fmla="*/ 0 w 8514436"/>
              <a:gd name="connsiteY0" fmla="*/ 0 h 10691813"/>
              <a:gd name="connsiteX1" fmla="*/ 8514436 w 8514436"/>
              <a:gd name="connsiteY1" fmla="*/ 0 h 10691813"/>
              <a:gd name="connsiteX2" fmla="*/ 8322834 w 8514436"/>
              <a:gd name="connsiteY2" fmla="*/ 165971 h 10691813"/>
              <a:gd name="connsiteX3" fmla="*/ 5953096 w 8514436"/>
              <a:gd name="connsiteY3" fmla="*/ 5520068 h 10691813"/>
              <a:gd name="connsiteX4" fmla="*/ 8071631 w 8514436"/>
              <a:gd name="connsiteY4" fmla="*/ 10634666 h 10691813"/>
              <a:gd name="connsiteX5" fmla="*/ 8131571 w 8514436"/>
              <a:gd name="connsiteY5" fmla="*/ 10691813 h 10691813"/>
              <a:gd name="connsiteX6" fmla="*/ 0 w 8514436"/>
              <a:gd name="connsiteY6" fmla="*/ 10691813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4436" h="10691813">
                <a:moveTo>
                  <a:pt x="0" y="0"/>
                </a:moveTo>
                <a:lnTo>
                  <a:pt x="8514436" y="0"/>
                </a:lnTo>
                <a:lnTo>
                  <a:pt x="8322834" y="165971"/>
                </a:lnTo>
                <a:cubicBezTo>
                  <a:pt x="6867054" y="1489113"/>
                  <a:pt x="5953096" y="3397857"/>
                  <a:pt x="5953096" y="5520068"/>
                </a:cubicBezTo>
                <a:cubicBezTo>
                  <a:pt x="5953096" y="7517443"/>
                  <a:pt x="6762692" y="9325727"/>
                  <a:pt x="8071631" y="10634666"/>
                </a:cubicBezTo>
                <a:lnTo>
                  <a:pt x="8131571" y="10691813"/>
                </a:lnTo>
                <a:lnTo>
                  <a:pt x="0" y="10691813"/>
                </a:lnTo>
                <a:close/>
              </a:path>
            </a:pathLst>
          </a:custGeom>
          <a:solidFill>
            <a:srgbClr val="101A22">
              <a:alpha val="50000"/>
            </a:srgb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652" tIns="29326" rIns="58652" bIns="29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70" dirty="0" err="1">
              <a:solidFill>
                <a:srgbClr val="FFFFFF"/>
              </a:solidFill>
            </a:endParaRPr>
          </a:p>
        </p:txBody>
      </p:sp>
      <p:pic>
        <p:nvPicPr>
          <p:cNvPr id="4" name="Picture 3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12" name="Picture 276" descr="Заказ выписок ЕГРН из Росреестра.">
            <a:extLst>
              <a:ext uri="{FF2B5EF4-FFF2-40B4-BE49-F238E27FC236}">
                <a16:creationId xmlns:a16="http://schemas.microsoft.com/office/drawing/2014/main" xmlns="" id="{864ABD1C-5043-43C9-B317-81E9FEFF8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71" y="2958331"/>
            <a:ext cx="586501" cy="9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xmlns="" id="{DBEBBFD1-3577-49A7-A021-E42B328B34F0}"/>
              </a:ext>
            </a:extLst>
          </p:cNvPr>
          <p:cNvSpPr txBox="1">
            <a:spLocks/>
          </p:cNvSpPr>
          <p:nvPr userDrawn="1"/>
        </p:nvSpPr>
        <p:spPr>
          <a:xfrm>
            <a:off x="6530345" y="4120384"/>
            <a:ext cx="2168718" cy="639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13956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53" kern="1200">
                <a:solidFill>
                  <a:srgbClr val="374140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ru-RU" sz="1155" b="1" dirty="0">
                <a:solidFill>
                  <a:srgbClr val="FFFFFF"/>
                </a:solidFill>
              </a:rPr>
              <a:t>Федеральная служба</a:t>
            </a:r>
            <a:br>
              <a:rPr lang="ru-RU" sz="1155" b="1" dirty="0">
                <a:solidFill>
                  <a:srgbClr val="FFFFFF"/>
                </a:solidFill>
              </a:rPr>
            </a:br>
            <a:r>
              <a:rPr lang="ru-RU" sz="1155" b="1" dirty="0">
                <a:solidFill>
                  <a:srgbClr val="FFFFFF"/>
                </a:solidFill>
              </a:rPr>
              <a:t>государственной регистрации, кадастра и картографии</a:t>
            </a:r>
            <a:endParaRPr lang="en-US" sz="673" b="1" dirty="0">
              <a:solidFill>
                <a:srgbClr val="FFFFFF"/>
              </a:solidFill>
            </a:endParaRPr>
          </a:p>
        </p:txBody>
      </p:sp>
      <p:pic>
        <p:nvPicPr>
          <p:cNvPr id="386073" name="Picture 25">
            <a:extLst>
              <a:ext uri="{FF2B5EF4-FFF2-40B4-BE49-F238E27FC236}">
                <a16:creationId xmlns:a16="http://schemas.microsoft.com/office/drawing/2014/main" xmlns="" id="{E6988F37-F45A-4ECA-83A1-5A8C6B2837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9" t="7906" b="64627"/>
          <a:stretch/>
        </p:blipFill>
        <p:spPr bwMode="auto">
          <a:xfrm>
            <a:off x="7020212" y="3670299"/>
            <a:ext cx="1526060" cy="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9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1"/>
          <p:cNvSpPr>
            <a:spLocks noGrp="1"/>
          </p:cNvSpPr>
          <p:nvPr userDrawn="1">
            <p:ph type="dt" sz="half" idx="10"/>
          </p:nvPr>
        </p:nvSpPr>
        <p:spPr>
          <a:xfrm>
            <a:off x="7304122" y="6405036"/>
            <a:ext cx="953724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6E4FA56B-7356-44FD-9544-E843B7B74151}" type="datetime1">
              <a:rPr lang="ru-RU" smtClean="0"/>
              <a:t>12.10.2021</a:t>
            </a:fld>
            <a:endParaRPr lang="en-US" dirty="0"/>
          </a:p>
        </p:txBody>
      </p:sp>
      <p:grpSp>
        <p:nvGrpSpPr>
          <p:cNvPr id="52" name="A4Grid"/>
          <p:cNvGrpSpPr/>
          <p:nvPr userDrawn="1"/>
        </p:nvGrpSpPr>
        <p:grpSpPr>
          <a:xfrm>
            <a:off x="1" y="4"/>
            <a:ext cx="9144000" cy="6858000"/>
            <a:chOff x="0" y="0"/>
            <a:chExt cx="9906000" cy="6858000"/>
          </a:xfrm>
        </p:grpSpPr>
        <p:sp>
          <p:nvSpPr>
            <p:cNvPr id="53" name="Slide edges"/>
            <p:cNvSpPr>
              <a:spLocks noChangeAspect="1"/>
            </p:cNvSpPr>
            <p:nvPr/>
          </p:nvSpPr>
          <p:spPr bwMode="auto">
            <a:xfrm>
              <a:off x="0" y="0"/>
              <a:ext cx="9905999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175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4" name="No-fly zone"/>
            <p:cNvSpPr/>
            <p:nvPr userDrawn="1"/>
          </p:nvSpPr>
          <p:spPr>
            <a:xfrm>
              <a:off x="0" y="0"/>
              <a:ext cx="9906000" cy="6858000"/>
            </a:xfrm>
            <a:custGeom>
              <a:avLst/>
              <a:gdLst>
                <a:gd name="connsiteX0" fmla="*/ 629400 w 9906000"/>
                <a:gd name="connsiteY0" fmla="*/ 622800 h 6858000"/>
                <a:gd name="connsiteX1" fmla="*/ 629400 w 9906000"/>
                <a:gd name="connsiteY1" fmla="*/ 6156000 h 6858000"/>
                <a:gd name="connsiteX2" fmla="*/ 9276600 w 9906000"/>
                <a:gd name="connsiteY2" fmla="*/ 6156000 h 6858000"/>
                <a:gd name="connsiteX3" fmla="*/ 9276600 w 9906000"/>
                <a:gd name="connsiteY3" fmla="*/ 622800 h 6858000"/>
                <a:gd name="connsiteX4" fmla="*/ 0 w 9906000"/>
                <a:gd name="connsiteY4" fmla="*/ 0 h 6858000"/>
                <a:gd name="connsiteX5" fmla="*/ 629400 w 9906000"/>
                <a:gd name="connsiteY5" fmla="*/ 0 h 6858000"/>
                <a:gd name="connsiteX6" fmla="*/ 629400 w 9906000"/>
                <a:gd name="connsiteY6" fmla="*/ 0 h 6858000"/>
                <a:gd name="connsiteX7" fmla="*/ 9276600 w 9906000"/>
                <a:gd name="connsiteY7" fmla="*/ 0 h 6858000"/>
                <a:gd name="connsiteX8" fmla="*/ 9906000 w 9906000"/>
                <a:gd name="connsiteY8" fmla="*/ 0 h 6858000"/>
                <a:gd name="connsiteX9" fmla="*/ 9906000 w 9906000"/>
                <a:gd name="connsiteY9" fmla="*/ 622800 h 6858000"/>
                <a:gd name="connsiteX10" fmla="*/ 9906000 w 9906000"/>
                <a:gd name="connsiteY10" fmla="*/ 6156000 h 6858000"/>
                <a:gd name="connsiteX11" fmla="*/ 9906000 w 9906000"/>
                <a:gd name="connsiteY11" fmla="*/ 6858000 h 6858000"/>
                <a:gd name="connsiteX12" fmla="*/ 9276600 w 9906000"/>
                <a:gd name="connsiteY12" fmla="*/ 6858000 h 6858000"/>
                <a:gd name="connsiteX13" fmla="*/ 629400 w 9906000"/>
                <a:gd name="connsiteY13" fmla="*/ 6858000 h 6858000"/>
                <a:gd name="connsiteX14" fmla="*/ 0 w 9906000"/>
                <a:gd name="connsiteY14" fmla="*/ 6858000 h 6858000"/>
                <a:gd name="connsiteX15" fmla="*/ 0 w 9906000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06000" h="6858000">
                  <a:moveTo>
                    <a:pt x="629400" y="622800"/>
                  </a:moveTo>
                  <a:lnTo>
                    <a:pt x="629400" y="6156000"/>
                  </a:lnTo>
                  <a:lnTo>
                    <a:pt x="9276600" y="6156000"/>
                  </a:lnTo>
                  <a:lnTo>
                    <a:pt x="9276600" y="622800"/>
                  </a:lnTo>
                  <a:close/>
                  <a:moveTo>
                    <a:pt x="0" y="0"/>
                  </a:moveTo>
                  <a:lnTo>
                    <a:pt x="629400" y="0"/>
                  </a:lnTo>
                  <a:lnTo>
                    <a:pt x="629400" y="0"/>
                  </a:lnTo>
                  <a:lnTo>
                    <a:pt x="9276600" y="0"/>
                  </a:lnTo>
                  <a:lnTo>
                    <a:pt x="9906000" y="0"/>
                  </a:lnTo>
                  <a:lnTo>
                    <a:pt x="9906000" y="622800"/>
                  </a:lnTo>
                  <a:lnTo>
                    <a:pt x="9906000" y="6156000"/>
                  </a:lnTo>
                  <a:lnTo>
                    <a:pt x="9906000" y="6858000"/>
                  </a:lnTo>
                  <a:lnTo>
                    <a:pt x="9276600" y="6858000"/>
                  </a:lnTo>
                  <a:lnTo>
                    <a:pt x="629400" y="6858000"/>
                  </a:lnTo>
                  <a:lnTo>
                    <a:pt x="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175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8" name="Footnote measure"/>
            <p:cNvSpPr>
              <a:spLocks noChangeArrowheads="1"/>
            </p:cNvSpPr>
            <p:nvPr/>
          </p:nvSpPr>
          <p:spPr bwMode="auto">
            <a:xfrm>
              <a:off x="629400" y="6156016"/>
              <a:ext cx="8647200" cy="378303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75" dirty="0">
                <a:latin typeface="+mn-lt"/>
              </a:endParaRPr>
            </a:p>
          </p:txBody>
        </p:sp>
        <p:sp>
          <p:nvSpPr>
            <p:cNvPr id="59" name="Whitespace measure"/>
            <p:cNvSpPr>
              <a:spLocks noChangeArrowheads="1"/>
            </p:cNvSpPr>
            <p:nvPr/>
          </p:nvSpPr>
          <p:spPr bwMode="auto">
            <a:xfrm>
              <a:off x="629400" y="1496705"/>
              <a:ext cx="8647200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75" dirty="0">
                <a:latin typeface="+mn-lt"/>
              </a:endParaRPr>
            </a:p>
          </p:txBody>
        </p:sp>
        <p:grpSp>
          <p:nvGrpSpPr>
            <p:cNvPr id="60" name="Gutter space"/>
            <p:cNvGrpSpPr/>
            <p:nvPr userDrawn="1"/>
          </p:nvGrpSpPr>
          <p:grpSpPr>
            <a:xfrm>
              <a:off x="1140950" y="623086"/>
              <a:ext cx="7624100" cy="5532930"/>
              <a:chOff x="1140950" y="623086"/>
              <a:chExt cx="7624100" cy="5532930"/>
            </a:xfrm>
          </p:grpSpPr>
          <p:sp>
            <p:nvSpPr>
              <p:cNvPr id="115" name="Gutter 11"/>
              <p:cNvSpPr>
                <a:spLocks noChangeArrowheads="1"/>
              </p:cNvSpPr>
              <p:nvPr/>
            </p:nvSpPr>
            <p:spPr bwMode="auto">
              <a:xfrm>
                <a:off x="85364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6" name="Gutter 10"/>
              <p:cNvSpPr>
                <a:spLocks noChangeArrowheads="1"/>
              </p:cNvSpPr>
              <p:nvPr/>
            </p:nvSpPr>
            <p:spPr bwMode="auto">
              <a:xfrm>
                <a:off x="77969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7" name="Gutter 9"/>
              <p:cNvSpPr>
                <a:spLocks noChangeArrowheads="1"/>
              </p:cNvSpPr>
              <p:nvPr/>
            </p:nvSpPr>
            <p:spPr bwMode="auto">
              <a:xfrm>
                <a:off x="70573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8" name="Gutter 8"/>
              <p:cNvSpPr>
                <a:spLocks noChangeArrowheads="1"/>
              </p:cNvSpPr>
              <p:nvPr/>
            </p:nvSpPr>
            <p:spPr bwMode="auto">
              <a:xfrm>
                <a:off x="63178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9" name="Gutter 7"/>
              <p:cNvSpPr>
                <a:spLocks noChangeArrowheads="1"/>
              </p:cNvSpPr>
              <p:nvPr/>
            </p:nvSpPr>
            <p:spPr bwMode="auto">
              <a:xfrm>
                <a:off x="55782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20" name="Gutter 6"/>
              <p:cNvSpPr>
                <a:spLocks noChangeArrowheads="1"/>
              </p:cNvSpPr>
              <p:nvPr/>
            </p:nvSpPr>
            <p:spPr bwMode="auto">
              <a:xfrm>
                <a:off x="48387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39" name="Gutter 5"/>
              <p:cNvSpPr>
                <a:spLocks noChangeArrowheads="1"/>
              </p:cNvSpPr>
              <p:nvPr/>
            </p:nvSpPr>
            <p:spPr bwMode="auto">
              <a:xfrm>
                <a:off x="40991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40" name="Gutter 4"/>
              <p:cNvSpPr>
                <a:spLocks noChangeArrowheads="1"/>
              </p:cNvSpPr>
              <p:nvPr/>
            </p:nvSpPr>
            <p:spPr bwMode="auto">
              <a:xfrm>
                <a:off x="33596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41" name="Gutter 3"/>
              <p:cNvSpPr>
                <a:spLocks noChangeArrowheads="1"/>
              </p:cNvSpPr>
              <p:nvPr/>
            </p:nvSpPr>
            <p:spPr bwMode="auto">
              <a:xfrm>
                <a:off x="26200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42" name="Gutter 2"/>
              <p:cNvSpPr>
                <a:spLocks noChangeArrowheads="1"/>
              </p:cNvSpPr>
              <p:nvPr/>
            </p:nvSpPr>
            <p:spPr bwMode="auto">
              <a:xfrm>
                <a:off x="18805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43" name="Gutter 1"/>
              <p:cNvSpPr>
                <a:spLocks noChangeArrowheads="1"/>
              </p:cNvSpPr>
              <p:nvPr/>
            </p:nvSpPr>
            <p:spPr bwMode="auto">
              <a:xfrm>
                <a:off x="11409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</p:grpSp>
        <p:grpSp>
          <p:nvGrpSpPr>
            <p:cNvPr id="61" name="Baselines/Anchors"/>
            <p:cNvGrpSpPr>
              <a:grpSpLocks noChangeAspect="1"/>
            </p:cNvGrpSpPr>
            <p:nvPr userDrawn="1"/>
          </p:nvGrpSpPr>
          <p:grpSpPr>
            <a:xfrm>
              <a:off x="0" y="623086"/>
              <a:ext cx="9906000" cy="5532931"/>
              <a:chOff x="0" y="623086"/>
              <a:chExt cx="9906000" cy="5532931"/>
            </a:xfrm>
          </p:grpSpPr>
          <p:sp>
            <p:nvSpPr>
              <p:cNvPr id="71" name="Line 20"/>
              <p:cNvSpPr>
                <a:spLocks noChangeShapeType="1"/>
              </p:cNvSpPr>
              <p:nvPr/>
            </p:nvSpPr>
            <p:spPr bwMode="auto">
              <a:xfrm>
                <a:off x="975" y="615601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2" name="Line 19"/>
              <p:cNvSpPr>
                <a:spLocks noChangeShapeType="1"/>
              </p:cNvSpPr>
              <p:nvPr/>
            </p:nvSpPr>
            <p:spPr bwMode="auto">
              <a:xfrm>
                <a:off x="975" y="586481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3" name="Line 18"/>
              <p:cNvSpPr>
                <a:spLocks noChangeShapeType="1"/>
              </p:cNvSpPr>
              <p:nvPr/>
            </p:nvSpPr>
            <p:spPr bwMode="auto">
              <a:xfrm>
                <a:off x="975" y="557360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4" name="Line 17"/>
              <p:cNvSpPr>
                <a:spLocks noChangeShapeType="1"/>
              </p:cNvSpPr>
              <p:nvPr/>
            </p:nvSpPr>
            <p:spPr bwMode="auto">
              <a:xfrm>
                <a:off x="975" y="528239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6" name="Line 16"/>
              <p:cNvSpPr>
                <a:spLocks noChangeShapeType="1"/>
              </p:cNvSpPr>
              <p:nvPr/>
            </p:nvSpPr>
            <p:spPr bwMode="auto">
              <a:xfrm>
                <a:off x="975" y="499119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9" name="Line 15"/>
              <p:cNvSpPr>
                <a:spLocks noChangeShapeType="1"/>
              </p:cNvSpPr>
              <p:nvPr/>
            </p:nvSpPr>
            <p:spPr bwMode="auto">
              <a:xfrm>
                <a:off x="975" y="469998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1" name="Line 14"/>
              <p:cNvSpPr>
                <a:spLocks noChangeShapeType="1"/>
              </p:cNvSpPr>
              <p:nvPr/>
            </p:nvSpPr>
            <p:spPr bwMode="auto">
              <a:xfrm>
                <a:off x="975" y="440877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2" name="Line 13"/>
              <p:cNvSpPr>
                <a:spLocks noChangeShapeType="1"/>
              </p:cNvSpPr>
              <p:nvPr/>
            </p:nvSpPr>
            <p:spPr bwMode="auto">
              <a:xfrm>
                <a:off x="975" y="411757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3" name="Line 12"/>
              <p:cNvSpPr>
                <a:spLocks noChangeShapeType="1"/>
              </p:cNvSpPr>
              <p:nvPr/>
            </p:nvSpPr>
            <p:spPr bwMode="auto">
              <a:xfrm>
                <a:off x="975" y="382636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4" name="Line 11"/>
              <p:cNvSpPr>
                <a:spLocks noChangeShapeType="1"/>
              </p:cNvSpPr>
              <p:nvPr/>
            </p:nvSpPr>
            <p:spPr bwMode="auto">
              <a:xfrm>
                <a:off x="975" y="3535156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5" name="Line 10"/>
              <p:cNvSpPr>
                <a:spLocks noChangeShapeType="1"/>
              </p:cNvSpPr>
              <p:nvPr/>
            </p:nvSpPr>
            <p:spPr bwMode="auto">
              <a:xfrm>
                <a:off x="975" y="3243949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6" name="Line 9"/>
              <p:cNvSpPr>
                <a:spLocks noChangeShapeType="1"/>
              </p:cNvSpPr>
              <p:nvPr/>
            </p:nvSpPr>
            <p:spPr bwMode="auto">
              <a:xfrm>
                <a:off x="975" y="295274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7" name="Line 8"/>
              <p:cNvSpPr>
                <a:spLocks noChangeShapeType="1"/>
              </p:cNvSpPr>
              <p:nvPr/>
            </p:nvSpPr>
            <p:spPr bwMode="auto">
              <a:xfrm>
                <a:off x="975" y="266153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8" name="Line 7"/>
              <p:cNvSpPr>
                <a:spLocks noChangeShapeType="1"/>
              </p:cNvSpPr>
              <p:nvPr/>
            </p:nvSpPr>
            <p:spPr bwMode="auto">
              <a:xfrm>
                <a:off x="975" y="237032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9" name="Line 6"/>
              <p:cNvSpPr>
                <a:spLocks noChangeShapeType="1"/>
              </p:cNvSpPr>
              <p:nvPr/>
            </p:nvSpPr>
            <p:spPr bwMode="auto">
              <a:xfrm>
                <a:off x="975" y="207912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0" name="Line 5"/>
              <p:cNvSpPr>
                <a:spLocks noChangeShapeType="1"/>
              </p:cNvSpPr>
              <p:nvPr/>
            </p:nvSpPr>
            <p:spPr bwMode="auto">
              <a:xfrm>
                <a:off x="975" y="178791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1" name="Line 4"/>
              <p:cNvSpPr>
                <a:spLocks noChangeShapeType="1"/>
              </p:cNvSpPr>
              <p:nvPr/>
            </p:nvSpPr>
            <p:spPr bwMode="auto">
              <a:xfrm>
                <a:off x="975" y="149670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2" name="Line 3"/>
              <p:cNvSpPr>
                <a:spLocks noChangeShapeType="1"/>
              </p:cNvSpPr>
              <p:nvPr/>
            </p:nvSpPr>
            <p:spPr bwMode="auto">
              <a:xfrm>
                <a:off x="975" y="120550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3" name="Line 2"/>
              <p:cNvSpPr>
                <a:spLocks noChangeShapeType="1"/>
              </p:cNvSpPr>
              <p:nvPr/>
            </p:nvSpPr>
            <p:spPr bwMode="auto">
              <a:xfrm>
                <a:off x="975" y="91429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4" name="Line 1"/>
              <p:cNvSpPr>
                <a:spLocks noChangeShapeType="1"/>
              </p:cNvSpPr>
              <p:nvPr/>
            </p:nvSpPr>
            <p:spPr bwMode="auto">
              <a:xfrm>
                <a:off x="0" y="623086"/>
                <a:ext cx="9906000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</p:grpSp>
        <p:grpSp>
          <p:nvGrpSpPr>
            <p:cNvPr id="62" name="Five column measure"/>
            <p:cNvGrpSpPr/>
            <p:nvPr userDrawn="1"/>
          </p:nvGrpSpPr>
          <p:grpSpPr>
            <a:xfrm>
              <a:off x="629400" y="5977077"/>
              <a:ext cx="8647200" cy="66674"/>
              <a:chOff x="629400" y="5977077"/>
              <a:chExt cx="8647200" cy="66674"/>
            </a:xfrm>
          </p:grpSpPr>
          <p:sp>
            <p:nvSpPr>
              <p:cNvPr id="65" name="Column 5"/>
              <p:cNvSpPr>
                <a:spLocks/>
              </p:cNvSpPr>
              <p:nvPr/>
            </p:nvSpPr>
            <p:spPr bwMode="auto">
              <a:xfrm>
                <a:off x="77466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6" name="Column 4"/>
              <p:cNvSpPr>
                <a:spLocks/>
              </p:cNvSpPr>
              <p:nvPr/>
            </p:nvSpPr>
            <p:spPr bwMode="auto">
              <a:xfrm>
                <a:off x="59673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7" name="Column 3"/>
              <p:cNvSpPr>
                <a:spLocks/>
              </p:cNvSpPr>
              <p:nvPr/>
            </p:nvSpPr>
            <p:spPr bwMode="auto">
              <a:xfrm>
                <a:off x="4188000" y="5977077"/>
                <a:ext cx="1530000" cy="66674"/>
              </a:xfrm>
              <a:custGeom>
                <a:avLst/>
                <a:gdLst>
                  <a:gd name="T0" fmla="*/ 0 w 1102"/>
                  <a:gd name="T1" fmla="*/ 0 h 42"/>
                  <a:gd name="T2" fmla="*/ 0 w 1102"/>
                  <a:gd name="T3" fmla="*/ 42 h 42"/>
                  <a:gd name="T4" fmla="*/ 1102 w 1102"/>
                  <a:gd name="T5" fmla="*/ 42 h 42"/>
                  <a:gd name="T6" fmla="*/ 1102 w 1102"/>
                  <a:gd name="T7" fmla="*/ 0 h 42"/>
                  <a:gd name="T8" fmla="*/ 0 w 1102"/>
                  <a:gd name="T9" fmla="*/ 0 h 42"/>
                  <a:gd name="T10" fmla="*/ 0 w 1102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2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2" y="42"/>
                    </a:lnTo>
                    <a:lnTo>
                      <a:pt x="11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8" name="Column 2"/>
              <p:cNvSpPr>
                <a:spLocks/>
              </p:cNvSpPr>
              <p:nvPr/>
            </p:nvSpPr>
            <p:spPr bwMode="auto">
              <a:xfrm>
                <a:off x="24087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1103 w 1103"/>
                  <a:gd name="T3" fmla="*/ 0 h 42"/>
                  <a:gd name="T4" fmla="*/ 1103 w 1103"/>
                  <a:gd name="T5" fmla="*/ 42 h 42"/>
                  <a:gd name="T6" fmla="*/ 0 w 1103"/>
                  <a:gd name="T7" fmla="*/ 42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1103" y="0"/>
                    </a:lnTo>
                    <a:lnTo>
                      <a:pt x="1103" y="42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0" name="Column 1"/>
              <p:cNvSpPr>
                <a:spLocks/>
              </p:cNvSpPr>
              <p:nvPr/>
            </p:nvSpPr>
            <p:spPr bwMode="auto">
              <a:xfrm>
                <a:off x="6294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0 w 1103"/>
                  <a:gd name="T3" fmla="*/ 42 h 42"/>
                  <a:gd name="T4" fmla="*/ 1103 w 1103"/>
                  <a:gd name="T5" fmla="*/ 42 h 42"/>
                  <a:gd name="T6" fmla="*/ 1103 w 1103"/>
                  <a:gd name="T7" fmla="*/ 0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3" y="42"/>
                    </a:lnTo>
                    <a:lnTo>
                      <a:pt x="110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</p:grpSp>
        <p:sp>
          <p:nvSpPr>
            <p:cNvPr id="63" name="Live space"/>
            <p:cNvSpPr>
              <a:spLocks/>
            </p:cNvSpPr>
            <p:nvPr userDrawn="1"/>
          </p:nvSpPr>
          <p:spPr>
            <a:xfrm>
              <a:off x="629400" y="2079120"/>
              <a:ext cx="8647200" cy="4078877"/>
            </a:xfrm>
            <a:prstGeom prst="rect">
              <a:avLst/>
            </a:pr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79"/>
                </a:spcAft>
              </a:pPr>
              <a:endParaRPr lang="en-US" sz="1175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4" name="Footnote example"/>
            <p:cNvSpPr txBox="1">
              <a:spLocks noChangeAspect="1"/>
            </p:cNvSpPr>
            <p:nvPr userDrawn="1"/>
          </p:nvSpPr>
          <p:spPr>
            <a:xfrm>
              <a:off x="629398" y="6153856"/>
              <a:ext cx="7283401" cy="40684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79" dirty="0">
                  <a:solidFill>
                    <a:srgbClr val="A6A6A6"/>
                  </a:solidFill>
                  <a:latin typeface="+mn-lt"/>
                </a:rPr>
                <a:t>1. xxxx  2. xxxx  3. List footnotes in numerical order. Footnote numbers are not bracketed. Use 10pt font</a:t>
              </a:r>
            </a:p>
            <a:p>
              <a:pPr>
                <a:lnSpc>
                  <a:spcPct val="90000"/>
                </a:lnSpc>
              </a:pPr>
              <a:r>
                <a:rPr lang="en-US" sz="979" dirty="0">
                  <a:solidFill>
                    <a:srgbClr val="A6A6A6"/>
                  </a:solidFill>
                  <a:latin typeface="+mn-lt"/>
                </a:rPr>
                <a:t>Note: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79" dirty="0">
                  <a:solidFill>
                    <a:srgbClr val="A6A6A6"/>
                  </a:solidFill>
                  <a:latin typeface="+mn-lt"/>
                </a:rPr>
                <a:t>Source: Include a source for every chart that you use. Separate sources with a semicolon;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0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73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958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518F4283-95C1-4481-9241-529E562DB599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1543" y="622803"/>
            <a:ext cx="7982031" cy="271120"/>
          </a:xfr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24" name="Picture 23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5" name="Picture 2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6" name="Picture 2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7" name="Picture 26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8" name="Picture 27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9" name="Picture 28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0" name="Picture 29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1" name="Picture 30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2" name="Picture 31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3" name="Picture 32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4" name="Picture 33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5" name="Picture 3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6" name="Picture 3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7" name="Picture 36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8" name="Picture 37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9" name="Picture 38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40" name="Picture 39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41" name="Picture 40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42" name="Picture 41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1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ED28D44B-4F21-4AA6-8F07-0F8973A6A2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96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ED28D44B-4F21-4AA6-8F07-0F8973A6A2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CE0FA1AA-EFC9-43C2-B04A-C4867F1C8D3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1958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7982031" cy="271120"/>
          </a:xfrm>
        </p:spPr>
        <p:txBody>
          <a:bodyPr/>
          <a:lstStyle>
            <a:lvl1pPr>
              <a:defRPr sz="1958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D8A3B7-A1BE-4885-9155-A25DC2ADE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986" y="2085636"/>
            <a:ext cx="7982584" cy="405759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79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79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79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371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37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07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4C8EBAB8-5ECC-4C80-BB85-427EA75A2D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2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4C8EBAB8-5ECC-4C80-BB85-427EA75A2D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41863E42-93AF-44F1-A770-4A3F2421692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7" name="PanelGray"/>
          <p:cNvSpPr/>
          <p:nvPr userDrawn="1"/>
        </p:nvSpPr>
        <p:spPr bwMode="white">
          <a:xfrm>
            <a:off x="4" y="-1307"/>
            <a:ext cx="3552369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519" tIns="44760" rIns="89519" bIns="44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95B241B2-8323-4827-AA92-1920B13340FD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1541" y="2158999"/>
            <a:ext cx="2730091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66">
                <a:solidFill>
                  <a:srgbClr val="374140"/>
                </a:solidFill>
                <a:latin typeface="+mn-lt"/>
                <a:sym typeface="Trebuchet MS" panose="020B0603020202020204" pitchFamily="34" charset="0"/>
              </a:defRPr>
            </a:lvl1pPr>
            <a:lvl2pPr marL="447620" indent="0" algn="ctr">
              <a:buNone/>
              <a:defRPr sz="1958"/>
            </a:lvl2pPr>
            <a:lvl3pPr marL="895242" indent="0" algn="ctr">
              <a:buNone/>
              <a:defRPr sz="1762"/>
            </a:lvl3pPr>
            <a:lvl4pPr marL="1342863" indent="0" algn="ctr">
              <a:buNone/>
              <a:defRPr sz="1566"/>
            </a:lvl4pPr>
            <a:lvl5pPr marL="1790484" indent="0" algn="ctr">
              <a:buNone/>
              <a:defRPr sz="1566"/>
            </a:lvl5pPr>
            <a:lvl6pPr marL="2238106" indent="0" algn="ctr">
              <a:buNone/>
              <a:defRPr sz="1566"/>
            </a:lvl6pPr>
            <a:lvl7pPr marL="2685726" indent="0" algn="ctr">
              <a:buNone/>
              <a:defRPr sz="1566"/>
            </a:lvl7pPr>
            <a:lvl8pPr marL="3133347" indent="0" algn="ctr">
              <a:buNone/>
              <a:defRPr sz="1566"/>
            </a:lvl8pPr>
            <a:lvl9pPr marL="3580967" indent="0" algn="ctr">
              <a:buNone/>
              <a:defRPr sz="1566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581541" y="1227060"/>
            <a:ext cx="2730091" cy="664797"/>
          </a:xfrm>
        </p:spPr>
        <p:txBody>
          <a:bodyPr anchor="t">
            <a:noAutofit/>
          </a:bodyPr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77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26479A32-1702-4972-B31D-5CCAFDC46AF5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17478" y="2668045"/>
            <a:ext cx="7510154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895242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defRPr lang="en-US" sz="4308" kern="1200" baseline="0" dirty="0">
                <a:solidFill>
                  <a:srgbClr val="0077BE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Square"/>
          <p:cNvSpPr>
            <a:spLocks noChangeAspect="1"/>
          </p:cNvSpPr>
          <p:nvPr userDrawn="1"/>
        </p:nvSpPr>
        <p:spPr bwMode="white">
          <a:xfrm>
            <a:off x="817480" y="1457807"/>
            <a:ext cx="846209" cy="91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D18C771D-C71A-46E9-9AAB-C618E2D1364C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43" y="3826804"/>
            <a:ext cx="7982031" cy="2041200"/>
          </a:xfrm>
        </p:spPr>
        <p:txBody>
          <a:bodyPr anchor="t">
            <a:noAutofit/>
          </a:bodyPr>
          <a:lstStyle>
            <a:lvl1pPr>
              <a:defRPr sz="4308">
                <a:solidFill>
                  <a:srgbClr val="0077BE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Line"/>
          <p:cNvCxnSpPr/>
          <p:nvPr userDrawn="1"/>
        </p:nvCxnSpPr>
        <p:spPr bwMode="white">
          <a:xfrm>
            <a:off x="581542" y="3682800"/>
            <a:ext cx="8563568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96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216DB845-D642-43C7-8535-E3B464D96E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45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216DB845-D642-43C7-8535-E3B464D96E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F317B321-735F-44DA-8D89-0650102D351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3088667" y="4"/>
            <a:ext cx="385477" cy="6858000"/>
          </a:xfrm>
          <a:prstGeom prst="rect">
            <a:avLst/>
          </a:prstGeom>
        </p:spPr>
      </p:pic>
      <p:sp>
        <p:nvSpPr>
          <p:cNvPr id="65" name="PanelGray"/>
          <p:cNvSpPr/>
          <p:nvPr userDrawn="1"/>
        </p:nvSpPr>
        <p:spPr bwMode="white">
          <a:xfrm>
            <a:off x="1" y="4"/>
            <a:ext cx="309954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A07ADB5-16BA-4D0E-BD3D-0CBA515D4A4A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92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1C5399BC-ACDA-449D-BB5F-CC277456B3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6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1C5399BC-ACDA-449D-BB5F-CC277456B3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54244749-BF85-4373-908E-95B2E371CF1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61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5358996" y="4"/>
            <a:ext cx="385477" cy="6858000"/>
          </a:xfrm>
          <a:prstGeom prst="rect">
            <a:avLst/>
          </a:prstGeom>
        </p:spPr>
      </p:pic>
      <p:sp>
        <p:nvSpPr>
          <p:cNvPr id="64" name="PanelWhite"/>
          <p:cNvSpPr/>
          <p:nvPr userDrawn="1"/>
        </p:nvSpPr>
        <p:spPr bwMode="white">
          <a:xfrm>
            <a:off x="2" y="4"/>
            <a:ext cx="536467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7BDF499-F3EA-420D-BCB7-F27BB32294FE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3"/>
            <a:ext cx="4563112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075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A37AE0A9-967E-4DE8-9322-59BBA19773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A37AE0A9-967E-4DE8-9322-59BBA19773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D4B432D4-EAEF-439C-8BD0-5D5F9A5A3B6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6" name="ArrowPanelGray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11"/>
            <a:ext cx="3412754" cy="33245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885FEE5-A316-4B01-AD88-356834B5CEF5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3061997" y="3407814"/>
            <a:ext cx="2487384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7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E0C77578-97C6-4148-91B9-EF51C7DEE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E0C77578-97C6-4148-91B9-EF51C7DEE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D8D10392-52A3-49EB-A52C-33391550D89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6720489" y="4"/>
            <a:ext cx="385477" cy="6858000"/>
          </a:xfrm>
          <a:prstGeom prst="rect">
            <a:avLst/>
          </a:prstGeom>
        </p:spPr>
      </p:pic>
      <p:sp>
        <p:nvSpPr>
          <p:cNvPr id="63" name="PanelWhite"/>
          <p:cNvSpPr/>
          <p:nvPr userDrawn="1"/>
        </p:nvSpPr>
        <p:spPr bwMode="white">
          <a:xfrm>
            <a:off x="2" y="4"/>
            <a:ext cx="67261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519321E0-C969-4B02-9C95-83BF74655702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1541" y="622803"/>
            <a:ext cx="5932267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09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white">
          <a:xfrm>
            <a:off x="3102281" y="-1307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37A81A9A-B15D-4422-BFC7-43D1F57A9F46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35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3824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4194428" y="4"/>
            <a:ext cx="385477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>
          <a:xfrm>
            <a:off x="4572000" y="4"/>
            <a:ext cx="4572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571450" y="4"/>
            <a:ext cx="4572554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62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83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F6330A64-3DC4-4C4A-A43B-F2D17D9F4A12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43" y="1785600"/>
            <a:ext cx="3203446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313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1222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452715" y="4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gray">
          <a:xfrm>
            <a:off x="5830895" y="4"/>
            <a:ext cx="3313107" cy="6858000"/>
          </a:xfrm>
          <a:custGeom>
            <a:avLst/>
            <a:gdLst>
              <a:gd name="connsiteX0" fmla="*/ 0 w 3584692"/>
              <a:gd name="connsiteY0" fmla="*/ 0 h 6858000"/>
              <a:gd name="connsiteX1" fmla="*/ 3584692 w 3584692"/>
              <a:gd name="connsiteY1" fmla="*/ 0 h 6858000"/>
              <a:gd name="connsiteX2" fmla="*/ 3584692 w 3584692"/>
              <a:gd name="connsiteY2" fmla="*/ 6858000 h 6858000"/>
              <a:gd name="connsiteX3" fmla="*/ 0 w 35846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692" h="6858000">
                <a:moveTo>
                  <a:pt x="0" y="0"/>
                </a:moveTo>
                <a:lnTo>
                  <a:pt x="3584692" y="0"/>
                </a:lnTo>
                <a:lnTo>
                  <a:pt x="358469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6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832002" y="4"/>
            <a:ext cx="3312000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762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83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4CF0E0AA-019F-4854-B8C2-B208DD4F7BBE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581537" y="1785600"/>
            <a:ext cx="4565908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13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88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CFDD86A1-0D80-4D5D-9955-947D5C604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1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CFDD86A1-0D80-4D5D-9955-947D5C604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6B014008-40B7-444A-B787-756535FCC5D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5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B4179AD7-DAB3-4584-9487-A03DA359019A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581540" y="2771849"/>
            <a:ext cx="1831016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3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771849"/>
            <a:ext cx="1831016" cy="1314311"/>
          </a:xfrm>
        </p:spPr>
        <p:txBody>
          <a:bodyPr anchor="ctr" anchorCtr="0">
            <a:noAutofit/>
          </a:bodyPr>
          <a:lstStyle>
            <a:lvl1pPr>
              <a:defRPr sz="274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87599B61-4389-4D1F-8681-C412EA1E200B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1334756" y="3402839"/>
            <a:ext cx="2487384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57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C7E35D50-D996-444A-8FD0-7DBE027B6D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4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C7E35D50-D996-444A-8FD0-7DBE027B6D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3ABC10EC-028B-4409-BC2E-3975D53D27A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134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4" name="ArrowPanelWhite"/>
          <p:cNvSpPr>
            <a:spLocks noChangeArrowheads="1"/>
          </p:cNvSpPr>
          <p:nvPr userDrawn="1"/>
        </p:nvSpPr>
        <p:spPr bwMode="auto">
          <a:xfrm>
            <a:off x="4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83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B7E22B9-B124-4ECF-B107-DC317A15661E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1540" y="1785600"/>
            <a:ext cx="296750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134" b="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059" y="3394402"/>
            <a:ext cx="1198686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4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ArrowPanelWhite"/>
          <p:cNvSpPr>
            <a:spLocks noChangeArrowheads="1"/>
          </p:cNvSpPr>
          <p:nvPr userDrawn="1"/>
        </p:nvSpPr>
        <p:spPr bwMode="auto">
          <a:xfrm>
            <a:off x="4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1540" y="1785600"/>
            <a:ext cx="296750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134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52E1DAC-6942-479C-96A5-7F3A92A2627A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404" y="3416300"/>
            <a:ext cx="2487384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2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6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42367645-74E2-459A-BE9A-64DF24D64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2" name="ArrowPanelWhite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0677A7F8-FFB5-492C-8E99-F1D83004DF2E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81542" y="622803"/>
            <a:ext cx="3412754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7487" y="3589610"/>
            <a:ext cx="1260231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7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rrowPanelWhite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81542" y="622803"/>
            <a:ext cx="3412754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7B9AC35B-463E-4FC7-9238-A163769BF503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3061993" y="3407814"/>
            <a:ext cx="2487384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78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778B4846-5D34-40B4-A5DC-B6A52EE49F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5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778B4846-5D34-40B4-A5DC-B6A52EE49F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591BC137-0B7C-4682-9520-108DA2F85E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4" name="ArrowPanelGray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7574C8FC-3DE9-43CF-9481-D0D6C0BCFFC1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4567615" cy="332459"/>
          </a:xfrm>
        </p:spPr>
        <p:txBody>
          <a:bodyPr/>
          <a:lstStyle>
            <a:lvl1pPr>
              <a:defRPr sz="24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68" y="3589610"/>
            <a:ext cx="1260231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0123D111-C99F-4588-B064-E7EA602410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8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0123D111-C99F-4588-B064-E7EA60241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46B26778-A0D0-4E1F-B2D3-38247D65917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2" name="ArrowPanelWhite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6838425B-979F-4EE1-8458-0A0CC46CDDF0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3"/>
            <a:ext cx="4567615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468" y="3589610"/>
            <a:ext cx="1260231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5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rrowPanelWhite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3"/>
            <a:ext cx="4567615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39E073D3-6A33-4EF1-8726-1100AC3A1639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541359" y="3407814"/>
            <a:ext cx="2487384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36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4269C85F-2346-4AFD-BAE0-5E57B9F937C4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</p:spPr>
        <p:txBody>
          <a:bodyPr anchor="b">
            <a:noAutofit/>
          </a:bodyPr>
          <a:lstStyle>
            <a:lvl1pPr marL="0" algn="l" defTabSz="895242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defRPr lang="en-US" sz="4308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1799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D4C4DA86-0B4D-473B-A8D5-F01B0F7DF5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1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D4C4DA86-0B4D-473B-A8D5-F01B0F7DF5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502ABC3C-A083-42EB-84D3-16BA28606CA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308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fld id="{5D38FB85-21FE-4189-B319-5F67980C6DEA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95242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defRPr lang="en-US" sz="4308" kern="1200" baseline="0" dirty="0">
                <a:solidFill>
                  <a:srgbClr val="0077BE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Square"/>
          <p:cNvSpPr>
            <a:spLocks noChangeAspect="1"/>
          </p:cNvSpPr>
          <p:nvPr userDrawn="1"/>
        </p:nvSpPr>
        <p:spPr bwMode="white">
          <a:xfrm>
            <a:off x="581542" y="622805"/>
            <a:ext cx="847124" cy="918000"/>
          </a:xfrm>
          <a:prstGeom prst="rect">
            <a:avLst/>
          </a:prstGeom>
          <a:noFill/>
          <a:ln w="9525" cap="flat" cmpd="sng" algn="ctr">
            <a:solidFill>
              <a:srgbClr val="0077B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9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374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87B78253-C8B1-4A75-946D-DE97AAFE904F}" type="datetime1">
              <a:rPr lang="ru-RU" smtClean="0"/>
              <a:t>12.10.2021</a:t>
            </a:fld>
            <a:endParaRPr lang="en-US" dirty="0"/>
          </a:p>
        </p:txBody>
      </p:sp>
      <p:grpSp>
        <p:nvGrpSpPr>
          <p:cNvPr id="9" name="Bubble"/>
          <p:cNvGrpSpPr/>
          <p:nvPr userDrawn="1"/>
        </p:nvGrpSpPr>
        <p:grpSpPr>
          <a:xfrm>
            <a:off x="4" y="11"/>
            <a:ext cx="9143999" cy="5859885"/>
            <a:chOff x="1" y="0"/>
            <a:chExt cx="9905998" cy="5859885"/>
          </a:xfrm>
        </p:grpSpPr>
        <p:sp>
          <p:nvSpPr>
            <p:cNvPr id="10" name="Rectangle 9"/>
            <p:cNvSpPr/>
            <p:nvPr userDrawn="1"/>
          </p:nvSpPr>
          <p:spPr>
            <a:xfrm>
              <a:off x="1" y="0"/>
              <a:ext cx="9905998" cy="498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1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Right Triangle 10"/>
            <p:cNvSpPr/>
            <p:nvPr userDrawn="1"/>
          </p:nvSpPr>
          <p:spPr>
            <a:xfrm rot="5400000">
              <a:off x="2109600" y="4820336"/>
              <a:ext cx="1039549" cy="103954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12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633" b="23083"/>
          <a:stretch/>
        </p:blipFill>
        <p:spPr>
          <a:xfrm rot="16200000" flipH="1">
            <a:off x="5157011" y="1566648"/>
            <a:ext cx="769257" cy="7204727"/>
          </a:xfrm>
          <a:custGeom>
            <a:avLst/>
            <a:gdLst>
              <a:gd name="connsiteX0" fmla="*/ 0 w 769257"/>
              <a:gd name="connsiteY0" fmla="*/ 1864718 h 7805121"/>
              <a:gd name="connsiteX1" fmla="*/ 0 w 769257"/>
              <a:gd name="connsiteY1" fmla="*/ 3372163 h 7805121"/>
              <a:gd name="connsiteX2" fmla="*/ 119296 w 769257"/>
              <a:gd name="connsiteY2" fmla="*/ 1933159 h 7805121"/>
              <a:gd name="connsiteX3" fmla="*/ 0 w 769257"/>
              <a:gd name="connsiteY3" fmla="*/ 0 h 7805121"/>
              <a:gd name="connsiteX4" fmla="*/ 0 w 769257"/>
              <a:gd name="connsiteY4" fmla="*/ 226161 h 7805121"/>
              <a:gd name="connsiteX5" fmla="*/ 201963 w 769257"/>
              <a:gd name="connsiteY5" fmla="*/ 8910 h 7805121"/>
              <a:gd name="connsiteX6" fmla="*/ 197200 w 769257"/>
              <a:gd name="connsiteY6" fmla="*/ 75585 h 7805121"/>
              <a:gd name="connsiteX7" fmla="*/ 199428 w 769257"/>
              <a:gd name="connsiteY7" fmla="*/ 966566 h 7805121"/>
              <a:gd name="connsiteX8" fmla="*/ 206725 w 769257"/>
              <a:gd name="connsiteY8" fmla="*/ 878542 h 7805121"/>
              <a:gd name="connsiteX9" fmla="*/ 206725 w 769257"/>
              <a:gd name="connsiteY9" fmla="*/ 7805121 h 7805121"/>
              <a:gd name="connsiteX10" fmla="*/ 769257 w 769257"/>
              <a:gd name="connsiteY10" fmla="*/ 7805121 h 7805121"/>
              <a:gd name="connsiteX11" fmla="*/ 769257 w 769257"/>
              <a:gd name="connsiteY11" fmla="*/ 0 h 780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257" h="7805121">
                <a:moveTo>
                  <a:pt x="0" y="1864718"/>
                </a:moveTo>
                <a:lnTo>
                  <a:pt x="0" y="3372163"/>
                </a:lnTo>
                <a:lnTo>
                  <a:pt x="119296" y="1933159"/>
                </a:lnTo>
                <a:close/>
                <a:moveTo>
                  <a:pt x="0" y="0"/>
                </a:moveTo>
                <a:lnTo>
                  <a:pt x="0" y="226161"/>
                </a:lnTo>
                <a:lnTo>
                  <a:pt x="201963" y="8910"/>
                </a:lnTo>
                <a:lnTo>
                  <a:pt x="197200" y="75585"/>
                </a:lnTo>
                <a:lnTo>
                  <a:pt x="199428" y="966566"/>
                </a:lnTo>
                <a:lnTo>
                  <a:pt x="206725" y="878542"/>
                </a:lnTo>
                <a:lnTo>
                  <a:pt x="206725" y="7805121"/>
                </a:lnTo>
                <a:lnTo>
                  <a:pt x="769257" y="7805121"/>
                </a:lnTo>
                <a:lnTo>
                  <a:pt x="7692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94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"/>
          <p:cNvSpPr txBox="1"/>
          <p:nvPr/>
        </p:nvSpPr>
        <p:spPr bwMode="white">
          <a:xfrm>
            <a:off x="8264493" y="6407610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D61462AC-3AE0-4356-8553-54E05981FEAD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3"/>
            <a:ext cx="7982031" cy="2711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03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DC83A00A-8E38-4965-8951-A39D9EBACD87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571091" y="2374965"/>
            <a:ext cx="2053661" cy="210807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85"/>
              </a:spcAft>
              <a:buFontTx/>
              <a:buNone/>
            </a:pPr>
            <a:r>
              <a:rPr lang="en-US" sz="4308" dirty="0">
                <a:solidFill>
                  <a:srgbClr val="374140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3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5CE00764-0330-47CA-8DBE-D1D60B67D4BD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fld id="{E37A088E-F207-41C5-823E-ADA1DD460065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5" name="Picture 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6" name="Picture 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8" name="Picture 7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A4Grid"/>
          <p:cNvGrpSpPr/>
          <p:nvPr userDrawn="1"/>
        </p:nvGrpSpPr>
        <p:grpSpPr>
          <a:xfrm>
            <a:off x="1" y="4"/>
            <a:ext cx="9144000" cy="6858000"/>
            <a:chOff x="0" y="0"/>
            <a:chExt cx="9906000" cy="6858000"/>
          </a:xfrm>
        </p:grpSpPr>
        <p:sp>
          <p:nvSpPr>
            <p:cNvPr id="53" name="Slide edges"/>
            <p:cNvSpPr>
              <a:spLocks noChangeAspect="1"/>
            </p:cNvSpPr>
            <p:nvPr/>
          </p:nvSpPr>
          <p:spPr bwMode="auto">
            <a:xfrm>
              <a:off x="0" y="0"/>
              <a:ext cx="9905999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175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4" name="No-fly zone"/>
            <p:cNvSpPr/>
            <p:nvPr userDrawn="1"/>
          </p:nvSpPr>
          <p:spPr>
            <a:xfrm>
              <a:off x="0" y="0"/>
              <a:ext cx="9906000" cy="6858000"/>
            </a:xfrm>
            <a:custGeom>
              <a:avLst/>
              <a:gdLst>
                <a:gd name="connsiteX0" fmla="*/ 629400 w 9906000"/>
                <a:gd name="connsiteY0" fmla="*/ 622800 h 6858000"/>
                <a:gd name="connsiteX1" fmla="*/ 629400 w 9906000"/>
                <a:gd name="connsiteY1" fmla="*/ 6156000 h 6858000"/>
                <a:gd name="connsiteX2" fmla="*/ 9276600 w 9906000"/>
                <a:gd name="connsiteY2" fmla="*/ 6156000 h 6858000"/>
                <a:gd name="connsiteX3" fmla="*/ 9276600 w 9906000"/>
                <a:gd name="connsiteY3" fmla="*/ 622800 h 6858000"/>
                <a:gd name="connsiteX4" fmla="*/ 0 w 9906000"/>
                <a:gd name="connsiteY4" fmla="*/ 0 h 6858000"/>
                <a:gd name="connsiteX5" fmla="*/ 629400 w 9906000"/>
                <a:gd name="connsiteY5" fmla="*/ 0 h 6858000"/>
                <a:gd name="connsiteX6" fmla="*/ 629400 w 9906000"/>
                <a:gd name="connsiteY6" fmla="*/ 0 h 6858000"/>
                <a:gd name="connsiteX7" fmla="*/ 9276600 w 9906000"/>
                <a:gd name="connsiteY7" fmla="*/ 0 h 6858000"/>
                <a:gd name="connsiteX8" fmla="*/ 9906000 w 9906000"/>
                <a:gd name="connsiteY8" fmla="*/ 0 h 6858000"/>
                <a:gd name="connsiteX9" fmla="*/ 9906000 w 9906000"/>
                <a:gd name="connsiteY9" fmla="*/ 622800 h 6858000"/>
                <a:gd name="connsiteX10" fmla="*/ 9906000 w 9906000"/>
                <a:gd name="connsiteY10" fmla="*/ 6156000 h 6858000"/>
                <a:gd name="connsiteX11" fmla="*/ 9906000 w 9906000"/>
                <a:gd name="connsiteY11" fmla="*/ 6858000 h 6858000"/>
                <a:gd name="connsiteX12" fmla="*/ 9276600 w 9906000"/>
                <a:gd name="connsiteY12" fmla="*/ 6858000 h 6858000"/>
                <a:gd name="connsiteX13" fmla="*/ 629400 w 9906000"/>
                <a:gd name="connsiteY13" fmla="*/ 6858000 h 6858000"/>
                <a:gd name="connsiteX14" fmla="*/ 0 w 9906000"/>
                <a:gd name="connsiteY14" fmla="*/ 6858000 h 6858000"/>
                <a:gd name="connsiteX15" fmla="*/ 0 w 9906000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06000" h="6858000">
                  <a:moveTo>
                    <a:pt x="629400" y="622800"/>
                  </a:moveTo>
                  <a:lnTo>
                    <a:pt x="629400" y="6156000"/>
                  </a:lnTo>
                  <a:lnTo>
                    <a:pt x="9276600" y="6156000"/>
                  </a:lnTo>
                  <a:lnTo>
                    <a:pt x="9276600" y="622800"/>
                  </a:lnTo>
                  <a:close/>
                  <a:moveTo>
                    <a:pt x="0" y="0"/>
                  </a:moveTo>
                  <a:lnTo>
                    <a:pt x="629400" y="0"/>
                  </a:lnTo>
                  <a:lnTo>
                    <a:pt x="629400" y="0"/>
                  </a:lnTo>
                  <a:lnTo>
                    <a:pt x="9276600" y="0"/>
                  </a:lnTo>
                  <a:lnTo>
                    <a:pt x="9906000" y="0"/>
                  </a:lnTo>
                  <a:lnTo>
                    <a:pt x="9906000" y="622800"/>
                  </a:lnTo>
                  <a:lnTo>
                    <a:pt x="9906000" y="6156000"/>
                  </a:lnTo>
                  <a:lnTo>
                    <a:pt x="9906000" y="6858000"/>
                  </a:lnTo>
                  <a:lnTo>
                    <a:pt x="9276600" y="6858000"/>
                  </a:lnTo>
                  <a:lnTo>
                    <a:pt x="629400" y="6858000"/>
                  </a:lnTo>
                  <a:lnTo>
                    <a:pt x="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175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7" name="Footnote measure"/>
            <p:cNvSpPr>
              <a:spLocks noChangeArrowheads="1"/>
            </p:cNvSpPr>
            <p:nvPr/>
          </p:nvSpPr>
          <p:spPr bwMode="auto">
            <a:xfrm>
              <a:off x="629400" y="6156016"/>
              <a:ext cx="8647200" cy="378303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75" dirty="0">
                <a:latin typeface="+mn-lt"/>
              </a:endParaRPr>
            </a:p>
          </p:txBody>
        </p:sp>
        <p:sp>
          <p:nvSpPr>
            <p:cNvPr id="58" name="Whitespace measure"/>
            <p:cNvSpPr>
              <a:spLocks noChangeArrowheads="1"/>
            </p:cNvSpPr>
            <p:nvPr/>
          </p:nvSpPr>
          <p:spPr bwMode="auto">
            <a:xfrm>
              <a:off x="629400" y="1496705"/>
              <a:ext cx="8647200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75" dirty="0">
                <a:latin typeface="+mn-lt"/>
              </a:endParaRPr>
            </a:p>
          </p:txBody>
        </p:sp>
        <p:grpSp>
          <p:nvGrpSpPr>
            <p:cNvPr id="59" name="Gutter space"/>
            <p:cNvGrpSpPr/>
            <p:nvPr userDrawn="1"/>
          </p:nvGrpSpPr>
          <p:grpSpPr>
            <a:xfrm>
              <a:off x="1140950" y="623086"/>
              <a:ext cx="7624100" cy="5532930"/>
              <a:chOff x="1140950" y="623086"/>
              <a:chExt cx="7624100" cy="5532930"/>
            </a:xfrm>
          </p:grpSpPr>
          <p:sp>
            <p:nvSpPr>
              <p:cNvPr id="89" name="Gutter 11"/>
              <p:cNvSpPr>
                <a:spLocks noChangeArrowheads="1"/>
              </p:cNvSpPr>
              <p:nvPr/>
            </p:nvSpPr>
            <p:spPr bwMode="auto">
              <a:xfrm>
                <a:off x="85364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0" name="Gutter 10"/>
              <p:cNvSpPr>
                <a:spLocks noChangeArrowheads="1"/>
              </p:cNvSpPr>
              <p:nvPr/>
            </p:nvSpPr>
            <p:spPr bwMode="auto">
              <a:xfrm>
                <a:off x="77969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1" name="Gutter 9"/>
              <p:cNvSpPr>
                <a:spLocks noChangeArrowheads="1"/>
              </p:cNvSpPr>
              <p:nvPr/>
            </p:nvSpPr>
            <p:spPr bwMode="auto">
              <a:xfrm>
                <a:off x="70573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2" name="Gutter 8"/>
              <p:cNvSpPr>
                <a:spLocks noChangeArrowheads="1"/>
              </p:cNvSpPr>
              <p:nvPr/>
            </p:nvSpPr>
            <p:spPr bwMode="auto">
              <a:xfrm>
                <a:off x="63178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3" name="Gutter 7"/>
              <p:cNvSpPr>
                <a:spLocks noChangeArrowheads="1"/>
              </p:cNvSpPr>
              <p:nvPr/>
            </p:nvSpPr>
            <p:spPr bwMode="auto">
              <a:xfrm>
                <a:off x="55782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4" name="Gutter 6"/>
              <p:cNvSpPr>
                <a:spLocks noChangeArrowheads="1"/>
              </p:cNvSpPr>
              <p:nvPr/>
            </p:nvSpPr>
            <p:spPr bwMode="auto">
              <a:xfrm>
                <a:off x="48387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5" name="Gutter 5"/>
              <p:cNvSpPr>
                <a:spLocks noChangeArrowheads="1"/>
              </p:cNvSpPr>
              <p:nvPr/>
            </p:nvSpPr>
            <p:spPr bwMode="auto">
              <a:xfrm>
                <a:off x="40991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6" name="Gutter 4"/>
              <p:cNvSpPr>
                <a:spLocks noChangeArrowheads="1"/>
              </p:cNvSpPr>
              <p:nvPr/>
            </p:nvSpPr>
            <p:spPr bwMode="auto">
              <a:xfrm>
                <a:off x="33596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7" name="Gutter 3"/>
              <p:cNvSpPr>
                <a:spLocks noChangeArrowheads="1"/>
              </p:cNvSpPr>
              <p:nvPr/>
            </p:nvSpPr>
            <p:spPr bwMode="auto">
              <a:xfrm>
                <a:off x="26200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8" name="Gutter 2"/>
              <p:cNvSpPr>
                <a:spLocks noChangeArrowheads="1"/>
              </p:cNvSpPr>
              <p:nvPr/>
            </p:nvSpPr>
            <p:spPr bwMode="auto">
              <a:xfrm>
                <a:off x="18805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99" name="Gutter 1"/>
              <p:cNvSpPr>
                <a:spLocks noChangeArrowheads="1"/>
              </p:cNvSpPr>
              <p:nvPr/>
            </p:nvSpPr>
            <p:spPr bwMode="auto">
              <a:xfrm>
                <a:off x="11409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</p:grpSp>
        <p:grpSp>
          <p:nvGrpSpPr>
            <p:cNvPr id="60" name="Baselines/Anchors"/>
            <p:cNvGrpSpPr>
              <a:grpSpLocks noChangeAspect="1"/>
            </p:cNvGrpSpPr>
            <p:nvPr userDrawn="1"/>
          </p:nvGrpSpPr>
          <p:grpSpPr>
            <a:xfrm>
              <a:off x="0" y="623086"/>
              <a:ext cx="9906000" cy="5532931"/>
              <a:chOff x="0" y="623086"/>
              <a:chExt cx="9906000" cy="5532931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975" y="615601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0" name="Line 19"/>
              <p:cNvSpPr>
                <a:spLocks noChangeShapeType="1"/>
              </p:cNvSpPr>
              <p:nvPr/>
            </p:nvSpPr>
            <p:spPr bwMode="auto">
              <a:xfrm>
                <a:off x="975" y="586481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1" name="Line 18"/>
              <p:cNvSpPr>
                <a:spLocks noChangeShapeType="1"/>
              </p:cNvSpPr>
              <p:nvPr/>
            </p:nvSpPr>
            <p:spPr bwMode="auto">
              <a:xfrm>
                <a:off x="975" y="557360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2" name="Line 17"/>
              <p:cNvSpPr>
                <a:spLocks noChangeShapeType="1"/>
              </p:cNvSpPr>
              <p:nvPr/>
            </p:nvSpPr>
            <p:spPr bwMode="auto">
              <a:xfrm>
                <a:off x="975" y="528239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3" name="Line 16"/>
              <p:cNvSpPr>
                <a:spLocks noChangeShapeType="1"/>
              </p:cNvSpPr>
              <p:nvPr/>
            </p:nvSpPr>
            <p:spPr bwMode="auto">
              <a:xfrm>
                <a:off x="975" y="499119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>
                <a:off x="975" y="469998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>
                <a:off x="975" y="440877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6" name="Line 13"/>
              <p:cNvSpPr>
                <a:spLocks noChangeShapeType="1"/>
              </p:cNvSpPr>
              <p:nvPr/>
            </p:nvSpPr>
            <p:spPr bwMode="auto">
              <a:xfrm>
                <a:off x="975" y="411757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7" name="Line 12"/>
              <p:cNvSpPr>
                <a:spLocks noChangeShapeType="1"/>
              </p:cNvSpPr>
              <p:nvPr/>
            </p:nvSpPr>
            <p:spPr bwMode="auto">
              <a:xfrm>
                <a:off x="975" y="382636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8" name="Line 11"/>
              <p:cNvSpPr>
                <a:spLocks noChangeShapeType="1"/>
              </p:cNvSpPr>
              <p:nvPr/>
            </p:nvSpPr>
            <p:spPr bwMode="auto">
              <a:xfrm>
                <a:off x="975" y="3535156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9" name="Line 10"/>
              <p:cNvSpPr>
                <a:spLocks noChangeShapeType="1"/>
              </p:cNvSpPr>
              <p:nvPr/>
            </p:nvSpPr>
            <p:spPr bwMode="auto">
              <a:xfrm>
                <a:off x="975" y="3243949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0" name="Line 9"/>
              <p:cNvSpPr>
                <a:spLocks noChangeShapeType="1"/>
              </p:cNvSpPr>
              <p:nvPr/>
            </p:nvSpPr>
            <p:spPr bwMode="auto">
              <a:xfrm>
                <a:off x="975" y="295274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1" name="Line 8"/>
              <p:cNvSpPr>
                <a:spLocks noChangeShapeType="1"/>
              </p:cNvSpPr>
              <p:nvPr/>
            </p:nvSpPr>
            <p:spPr bwMode="auto">
              <a:xfrm>
                <a:off x="975" y="266153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2" name="Line 7"/>
              <p:cNvSpPr>
                <a:spLocks noChangeShapeType="1"/>
              </p:cNvSpPr>
              <p:nvPr/>
            </p:nvSpPr>
            <p:spPr bwMode="auto">
              <a:xfrm>
                <a:off x="975" y="237032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3" name="Line 6"/>
              <p:cNvSpPr>
                <a:spLocks noChangeShapeType="1"/>
              </p:cNvSpPr>
              <p:nvPr/>
            </p:nvSpPr>
            <p:spPr bwMode="auto">
              <a:xfrm>
                <a:off x="975" y="207912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4" name="Line 5"/>
              <p:cNvSpPr>
                <a:spLocks noChangeShapeType="1"/>
              </p:cNvSpPr>
              <p:nvPr/>
            </p:nvSpPr>
            <p:spPr bwMode="auto">
              <a:xfrm>
                <a:off x="975" y="178791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5" name="Line 4"/>
              <p:cNvSpPr>
                <a:spLocks noChangeShapeType="1"/>
              </p:cNvSpPr>
              <p:nvPr/>
            </p:nvSpPr>
            <p:spPr bwMode="auto">
              <a:xfrm>
                <a:off x="975" y="149670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6" name="Line 3"/>
              <p:cNvSpPr>
                <a:spLocks noChangeShapeType="1"/>
              </p:cNvSpPr>
              <p:nvPr/>
            </p:nvSpPr>
            <p:spPr bwMode="auto">
              <a:xfrm>
                <a:off x="975" y="120550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7" name="Line 2"/>
              <p:cNvSpPr>
                <a:spLocks noChangeShapeType="1"/>
              </p:cNvSpPr>
              <p:nvPr/>
            </p:nvSpPr>
            <p:spPr bwMode="auto">
              <a:xfrm>
                <a:off x="975" y="91429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8" name="Line 1"/>
              <p:cNvSpPr>
                <a:spLocks noChangeShapeType="1"/>
              </p:cNvSpPr>
              <p:nvPr/>
            </p:nvSpPr>
            <p:spPr bwMode="auto">
              <a:xfrm>
                <a:off x="0" y="623086"/>
                <a:ext cx="9906000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</p:grpSp>
        <p:grpSp>
          <p:nvGrpSpPr>
            <p:cNvPr id="61" name="Five column measure"/>
            <p:cNvGrpSpPr/>
            <p:nvPr userDrawn="1"/>
          </p:nvGrpSpPr>
          <p:grpSpPr>
            <a:xfrm>
              <a:off x="629400" y="5977077"/>
              <a:ext cx="8647200" cy="66674"/>
              <a:chOff x="629400" y="5977077"/>
              <a:chExt cx="8647200" cy="66674"/>
            </a:xfrm>
          </p:grpSpPr>
          <p:sp>
            <p:nvSpPr>
              <p:cNvPr id="64" name="Column 5"/>
              <p:cNvSpPr>
                <a:spLocks/>
              </p:cNvSpPr>
              <p:nvPr/>
            </p:nvSpPr>
            <p:spPr bwMode="auto">
              <a:xfrm>
                <a:off x="77466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5" name="Column 4"/>
              <p:cNvSpPr>
                <a:spLocks/>
              </p:cNvSpPr>
              <p:nvPr/>
            </p:nvSpPr>
            <p:spPr bwMode="auto">
              <a:xfrm>
                <a:off x="59673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6" name="Column 3"/>
              <p:cNvSpPr>
                <a:spLocks/>
              </p:cNvSpPr>
              <p:nvPr/>
            </p:nvSpPr>
            <p:spPr bwMode="auto">
              <a:xfrm>
                <a:off x="4188000" y="5977077"/>
                <a:ext cx="1530000" cy="66674"/>
              </a:xfrm>
              <a:custGeom>
                <a:avLst/>
                <a:gdLst>
                  <a:gd name="T0" fmla="*/ 0 w 1102"/>
                  <a:gd name="T1" fmla="*/ 0 h 42"/>
                  <a:gd name="T2" fmla="*/ 0 w 1102"/>
                  <a:gd name="T3" fmla="*/ 42 h 42"/>
                  <a:gd name="T4" fmla="*/ 1102 w 1102"/>
                  <a:gd name="T5" fmla="*/ 42 h 42"/>
                  <a:gd name="T6" fmla="*/ 1102 w 1102"/>
                  <a:gd name="T7" fmla="*/ 0 h 42"/>
                  <a:gd name="T8" fmla="*/ 0 w 1102"/>
                  <a:gd name="T9" fmla="*/ 0 h 42"/>
                  <a:gd name="T10" fmla="*/ 0 w 1102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2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2" y="42"/>
                    </a:lnTo>
                    <a:lnTo>
                      <a:pt x="11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7" name="Column 2"/>
              <p:cNvSpPr>
                <a:spLocks/>
              </p:cNvSpPr>
              <p:nvPr/>
            </p:nvSpPr>
            <p:spPr bwMode="auto">
              <a:xfrm>
                <a:off x="24087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1103 w 1103"/>
                  <a:gd name="T3" fmla="*/ 0 h 42"/>
                  <a:gd name="T4" fmla="*/ 1103 w 1103"/>
                  <a:gd name="T5" fmla="*/ 42 h 42"/>
                  <a:gd name="T6" fmla="*/ 0 w 1103"/>
                  <a:gd name="T7" fmla="*/ 42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1103" y="0"/>
                    </a:lnTo>
                    <a:lnTo>
                      <a:pt x="1103" y="42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8" name="Column 1"/>
              <p:cNvSpPr>
                <a:spLocks/>
              </p:cNvSpPr>
              <p:nvPr/>
            </p:nvSpPr>
            <p:spPr bwMode="auto">
              <a:xfrm>
                <a:off x="6294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0 w 1103"/>
                  <a:gd name="T3" fmla="*/ 42 h 42"/>
                  <a:gd name="T4" fmla="*/ 1103 w 1103"/>
                  <a:gd name="T5" fmla="*/ 42 h 42"/>
                  <a:gd name="T6" fmla="*/ 1103 w 1103"/>
                  <a:gd name="T7" fmla="*/ 0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3" y="42"/>
                    </a:lnTo>
                    <a:lnTo>
                      <a:pt x="110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</p:grpSp>
        <p:sp>
          <p:nvSpPr>
            <p:cNvPr id="62" name="Live space"/>
            <p:cNvSpPr>
              <a:spLocks/>
            </p:cNvSpPr>
            <p:nvPr userDrawn="1"/>
          </p:nvSpPr>
          <p:spPr>
            <a:xfrm>
              <a:off x="629400" y="2079120"/>
              <a:ext cx="8647200" cy="4078877"/>
            </a:xfrm>
            <a:prstGeom prst="rect">
              <a:avLst/>
            </a:pr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79"/>
                </a:spcAft>
              </a:pPr>
              <a:endParaRPr lang="en-US" sz="1175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3" name="Footnote example"/>
            <p:cNvSpPr txBox="1">
              <a:spLocks noChangeAspect="1"/>
            </p:cNvSpPr>
            <p:nvPr userDrawn="1"/>
          </p:nvSpPr>
          <p:spPr>
            <a:xfrm>
              <a:off x="629398" y="6153856"/>
              <a:ext cx="7283401" cy="40684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79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1. xxxx  2. xxxx  3. List footnotes in numerical order. Footnote numbers are not bracketed. Use 10pt font</a:t>
              </a:r>
            </a:p>
            <a:p>
              <a:pPr>
                <a:lnSpc>
                  <a:spcPct val="90000"/>
                </a:lnSpc>
              </a:pPr>
              <a:r>
                <a:rPr lang="en-US" sz="979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Note: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79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Source: Include a source for every chart that you use. Separate sources with a semicolon; 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7B18DDF-F4CA-4D4D-A483-D8143A43FDD0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BA8F6F6A-A66E-4A7D-B36D-992137A4C6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BA8F6F6A-A66E-4A7D-B36D-992137A4C6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BE233755-136D-4B2A-B720-37D0D76AA8A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4" name="ArrowPanelGray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4567615" cy="332459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04117CE-FDB4-4F45-9563-B09AFAF5F184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541358" y="3407814"/>
            <a:ext cx="2487384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36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ge"/>
          <p:cNvSpPr txBox="1"/>
          <p:nvPr userDrawn="1"/>
        </p:nvSpPr>
        <p:spPr bwMode="white">
          <a:xfrm>
            <a:off x="8264493" y="6407610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1632120" y="4552784"/>
            <a:ext cx="804185" cy="872423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958" dirty="0">
              <a:solidFill>
                <a:srgbClr val="FFFFFF">
                  <a:lumMod val="10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>
            <p:custDataLst>
              <p:tags r:id="rId4"/>
            </p:custDataLst>
          </p:nvPr>
        </p:nvSpPr>
        <p:spPr>
          <a:xfrm>
            <a:off x="2568608" y="4552782"/>
            <a:ext cx="1212923" cy="1312672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5731" tIns="176219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958" dirty="0">
              <a:solidFill>
                <a:srgbClr val="FFFFFF">
                  <a:lumMod val="10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5"/>
            </p:custDataLst>
          </p:nvPr>
        </p:nvSpPr>
        <p:spPr>
          <a:xfrm>
            <a:off x="581541" y="914405"/>
            <a:ext cx="3199989" cy="3494377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52439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4308" dirty="0">
                <a:solidFill>
                  <a:srgbClr val="FFFFFF">
                    <a:lumMod val="100000"/>
                  </a:srgbClr>
                </a:solidFill>
                <a:latin typeface="Trebuchet MS" panose="020B0603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8474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6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ge"/>
          <p:cNvSpPr txBox="1"/>
          <p:nvPr userDrawn="1"/>
        </p:nvSpPr>
        <p:spPr bwMode="white">
          <a:xfrm>
            <a:off x="8264493" y="6407610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817479" y="2668045"/>
            <a:ext cx="7509600" cy="3201026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8558" tIns="268558" rIns="268558" bIns="134279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5874"/>
              </a:lnSpc>
            </a:pPr>
            <a:endParaRPr lang="en-US" sz="4308" dirty="0">
              <a:solidFill>
                <a:srgbClr val="FFFFFF">
                  <a:lumMod val="10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>
            <p:custDataLst>
              <p:tags r:id="rId4"/>
            </p:custDataLst>
          </p:nvPr>
        </p:nvSpPr>
        <p:spPr>
          <a:xfrm>
            <a:off x="817482" y="1457807"/>
            <a:ext cx="846606" cy="918000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958" dirty="0">
              <a:solidFill>
                <a:srgbClr val="FFFFFF">
                  <a:lumMod val="100000"/>
                </a:srgb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8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ge"/>
          <p:cNvSpPr txBox="1"/>
          <p:nvPr userDrawn="1"/>
        </p:nvSpPr>
        <p:spPr bwMode="white">
          <a:xfrm>
            <a:off x="8264493" y="6407610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cxnSp>
        <p:nvCxnSpPr>
          <p:cNvPr id="10" name="Straight Connector 9"/>
          <p:cNvCxnSpPr/>
          <p:nvPr userDrawn="1">
            <p:custDataLst>
              <p:tags r:id="rId3"/>
            </p:custDataLst>
          </p:nvPr>
        </p:nvCxnSpPr>
        <p:spPr>
          <a:xfrm>
            <a:off x="580295" y="1206001"/>
            <a:ext cx="8563707" cy="0"/>
          </a:xfrm>
          <a:prstGeom prst="line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>
            <p:custDataLst>
              <p:tags r:id="rId4"/>
            </p:custDataLst>
          </p:nvPr>
        </p:nvSpPr>
        <p:spPr>
          <a:xfrm>
            <a:off x="580297" y="622805"/>
            <a:ext cx="6636921" cy="4708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741" dirty="0">
                <a:solidFill>
                  <a:schemeClr val="bg1">
                    <a:lumMod val="100000"/>
                  </a:schemeClr>
                </a:solidFill>
                <a:latin typeface="Trebuchet MS" panose="020B0603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609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0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6" name="PanelGray"/>
          <p:cNvSpPr/>
          <p:nvPr userDrawn="1"/>
        </p:nvSpPr>
        <p:spPr bwMode="white">
          <a:xfrm>
            <a:off x="3102281" y="-1307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81540" y="2682004"/>
            <a:ext cx="2282954" cy="149760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2741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326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2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3"/>
            </p:custDataLst>
          </p:nvPr>
        </p:nvSpPr>
        <p:spPr>
          <a:xfrm>
            <a:off x="1632119" y="4552784"/>
            <a:ext cx="804185" cy="872423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175" dirty="0">
              <a:solidFill>
                <a:schemeClr val="tx1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2568608" y="4552782"/>
            <a:ext cx="1212923" cy="1312672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5731" tIns="176219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175" dirty="0">
              <a:solidFill>
                <a:schemeClr val="tx1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5"/>
            </p:custDataLst>
          </p:nvPr>
        </p:nvSpPr>
        <p:spPr>
          <a:xfrm>
            <a:off x="581539" y="914405"/>
            <a:ext cx="3199989" cy="3494377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52439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4308" dirty="0">
                <a:solidFill>
                  <a:srgbClr val="0077BE"/>
                </a:solidFill>
                <a:latin typeface="Trebuchet MS" panose="020B0603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756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5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3"/>
            </p:custDataLst>
          </p:nvPr>
        </p:nvSpPr>
        <p:spPr>
          <a:xfrm>
            <a:off x="817477" y="2668045"/>
            <a:ext cx="7509600" cy="3201026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8558" tIns="268558" rIns="268558" bIns="134279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5874"/>
              </a:lnSpc>
            </a:pPr>
            <a:endParaRPr lang="en-US" sz="4308" dirty="0">
              <a:solidFill>
                <a:schemeClr val="accent4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817478" y="1457807"/>
            <a:ext cx="846606" cy="918000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175" dirty="0">
              <a:solidFill>
                <a:schemeClr val="tx1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8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 userDrawn="1">
            <p:custDataLst>
              <p:tags r:id="rId3"/>
            </p:custDataLst>
          </p:nvPr>
        </p:nvCxnSpPr>
        <p:spPr>
          <a:xfrm>
            <a:off x="580295" y="1205999"/>
            <a:ext cx="8563707" cy="0"/>
          </a:xfrm>
          <a:prstGeom prst="line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580297" y="622801"/>
            <a:ext cx="6636921" cy="4708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350" dirty="0">
                <a:solidFill>
                  <a:srgbClr val="0077BE"/>
                </a:solidFill>
                <a:latin typeface="Trebuchet MS" panose="020B0603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4792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white">
          <a:xfrm>
            <a:off x="3102281" y="-1307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81540" y="2682004"/>
            <a:ext cx="2282954" cy="149760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2350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7885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2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71091" y="2374965"/>
            <a:ext cx="2053661" cy="210807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85"/>
              </a:spcAft>
              <a:buFontTx/>
              <a:buNone/>
            </a:pPr>
            <a:r>
              <a:rPr lang="en-US" sz="4308" dirty="0">
                <a:solidFill>
                  <a:srgbClr val="374140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56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Only">
  <p:cSld name="1_D. 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6"/>
          <p:cNvSpPr txBox="1">
            <a:spLocks noGrp="1"/>
          </p:cNvSpPr>
          <p:nvPr>
            <p:ph type="dt" idx="10"/>
          </p:nvPr>
        </p:nvSpPr>
        <p:spPr>
          <a:xfrm>
            <a:off x="7304128" y="6271206"/>
            <a:ext cx="953723" cy="287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BB5A85B-74C7-47BC-B24E-5749197E23EE}" type="datetime1">
              <a:rPr lang="ru-RU" smtClean="0"/>
              <a:t>12.10.2021</a:t>
            </a:fld>
            <a:endParaRPr/>
          </a:p>
        </p:txBody>
      </p:sp>
      <p:sp>
        <p:nvSpPr>
          <p:cNvPr id="26" name="Google Shape;26;p176"/>
          <p:cNvSpPr txBox="1">
            <a:spLocks noGrp="1"/>
          </p:cNvSpPr>
          <p:nvPr>
            <p:ph type="title"/>
          </p:nvPr>
        </p:nvSpPr>
        <p:spPr>
          <a:xfrm>
            <a:off x="581543" y="622803"/>
            <a:ext cx="7982031" cy="27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140"/>
              </a:buClr>
              <a:buSzPts val="2000"/>
              <a:buFont typeface="Trebuchet MS"/>
              <a:buNone/>
              <a:defRPr>
                <a:solidFill>
                  <a:srgbClr val="3741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35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4BD2686C-F4F7-4B49-9FA7-547747A55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4BD2686C-F4F7-4B49-9FA7-547747A55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4CBDCE76-2E58-4C33-B825-70B22AB66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fld id="{6198CD46-CDC4-4F57-8BF4-F20A902DB768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7982031" cy="332459"/>
          </a:xfrm>
        </p:spPr>
        <p:txBody>
          <a:bodyPr/>
          <a:lstStyle>
            <a:lvl1pPr>
              <a:defRPr sz="24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9276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ge"/>
          <p:cNvSpPr txBox="1"/>
          <p:nvPr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22D69362-E362-4F74-9DB3-C77855246CDA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</p:spPr>
        <p:txBody>
          <a:bodyPr anchor="b">
            <a:noAutofit/>
          </a:bodyPr>
          <a:lstStyle>
            <a:lvl1pPr marL="0" algn="l" defTabSz="914475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6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/>
          <a:p>
            <a:fld id="{54619F70-3FDC-4FEA-AA2E-0941F708D1DE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690C-A273-47D1-BD6D-5226EDB7535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7249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7304130" y="6405037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8426E789-BA39-4B25-AC11-4023A750941D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E2314CC-194C-48C8-8F07-96077B116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544" y="622814"/>
            <a:ext cx="4567615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79365998"/>
      </p:ext>
    </p:extLst>
  </p:cSld>
  <p:clrMapOvr>
    <a:masterClrMapping/>
  </p:clrMapOvr>
  <p:transition spd="slow">
    <p:push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7304130" y="6405037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88724BB4-7939-43C1-B2D8-9153B032D6EB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57860"/>
      </p:ext>
    </p:extLst>
  </p:cSld>
  <p:clrMapOvr>
    <a:masterClrMapping/>
  </p:clrMapOvr>
  <p:transition spd="slow">
    <p:push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ст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1">
            <a:extLst>
              <a:ext uri="{FF2B5EF4-FFF2-40B4-BE49-F238E27FC236}">
                <a16:creationId xmlns:a16="http://schemas.microsoft.com/office/drawing/2014/main" xmlns="" id="{831A9E99-3E25-ED4E-B528-931146C7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8128" y="6449173"/>
            <a:ext cx="367164" cy="412751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962" b="0" i="0">
                <a:solidFill>
                  <a:srgbClr val="0F253A"/>
                </a:solidFill>
                <a:latin typeface="Graphik LCG" panose="020B0503030202060203" pitchFamily="34" charset="0"/>
              </a:defRPr>
            </a:lvl1pPr>
          </a:lstStyle>
          <a:p>
            <a:fld id="{C9C1D51D-2F8C-E94D-9244-2D23C69FA0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8308627F-80AA-074A-91C1-3732CCC5EE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4496" y="6431242"/>
            <a:ext cx="5616441" cy="225891"/>
          </a:xfrm>
          <a:prstGeom prst="rect">
            <a:avLst/>
          </a:prstGeom>
        </p:spPr>
        <p:txBody>
          <a:bodyPr vert="horz" lIns="131116" tIns="65558" rIns="131116" bIns="65558" rtlCol="0" anchor="t">
            <a:noAutofit/>
          </a:bodyPr>
          <a:lstStyle>
            <a:lvl1pPr marL="0" indent="0" algn="l" defTabSz="794704" rtl="0" eaLnBrk="1" latinLnBrk="0" hangingPunct="1">
              <a:buClr>
                <a:srgbClr val="606670"/>
              </a:buClr>
              <a:buSzPts val="800"/>
              <a:buFont typeface="Arial" panose="020B0604020202020204" pitchFamily="34" charset="0"/>
              <a:buNone/>
              <a:defRPr lang="en-US" sz="770" kern="1200" dirty="0">
                <a:solidFill>
                  <a:srgbClr val="606670"/>
                </a:solidFill>
                <a:latin typeface="Graphik LCG" panose="020B0503030202060203" pitchFamily="34" charset="0"/>
                <a:ea typeface="Montserrat Light"/>
                <a:cs typeface="Montserrat Light"/>
              </a:defRPr>
            </a:lvl1pPr>
            <a:lvl2pPr marL="198676" indent="0">
              <a:buNone/>
              <a:defRPr lang="en-US" sz="1539" smtClean="0"/>
            </a:lvl2pPr>
            <a:lvl3pPr>
              <a:defRPr lang="en-US" sz="1539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>
              <a:buClr>
                <a:srgbClr val="606670"/>
              </a:buClr>
              <a:buSzPts val="800"/>
            </a:pPr>
            <a:r>
              <a:rPr lang="ru-RU" sz="770" dirty="0">
                <a:solidFill>
                  <a:srgbClr val="606670"/>
                </a:solidFill>
                <a:latin typeface="Graphik LCG" panose="020B0503030202060203" pitchFamily="34" charset="0"/>
                <a:ea typeface="Montserrat Light"/>
                <a:cs typeface="Montserrat Light"/>
                <a:sym typeface="Montserrat Light"/>
              </a:rPr>
              <a:t>Название раздела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0FB9078A-A985-064E-8D63-55646FBF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151" y="581302"/>
            <a:ext cx="8548800" cy="302032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2181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906255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3" pos="499" userDrawn="1">
          <p15:clr>
            <a:srgbClr val="FBAE40"/>
          </p15:clr>
        </p15:guide>
        <p15:guide id="4" orient="horz" pos="799" userDrawn="1">
          <p15:clr>
            <a:srgbClr val="FBAE40"/>
          </p15:clr>
        </p15:guide>
        <p15:guide id="5" orient="horz" pos="1253" userDrawn="1">
          <p15:clr>
            <a:srgbClr val="FBAE40"/>
          </p15:clr>
        </p15:guide>
        <p15:guide id="6" orient="horz" pos="1706" userDrawn="1">
          <p15:clr>
            <a:srgbClr val="FBAE40"/>
          </p15:clr>
        </p15:guide>
        <p15:guide id="7" orient="horz" pos="2160" userDrawn="1">
          <p15:clr>
            <a:srgbClr val="FBAE40"/>
          </p15:clr>
        </p15:guide>
        <p15:guide id="8" orient="horz" pos="2614" userDrawn="1">
          <p15:clr>
            <a:srgbClr val="FBAE40"/>
          </p15:clr>
        </p15:guide>
        <p15:guide id="9" orient="horz" pos="3067" userDrawn="1">
          <p15:clr>
            <a:srgbClr val="FBAE40"/>
          </p15:clr>
        </p15:guide>
        <p15:guide id="10" orient="horz" pos="3521" userDrawn="1">
          <p15:clr>
            <a:srgbClr val="FBAE40"/>
          </p15:clr>
        </p15:guide>
        <p15:guide id="11" orient="horz" pos="3974" userDrawn="1">
          <p15:clr>
            <a:srgbClr val="FBAE40"/>
          </p15:clr>
        </p15:guide>
        <p15:guide id="12" pos="5273" userDrawn="1">
          <p15:clr>
            <a:srgbClr val="FBAE40"/>
          </p15:clr>
        </p15:guide>
        <p15:guide id="13" pos="822" userDrawn="1">
          <p15:clr>
            <a:srgbClr val="FBAE40"/>
          </p15:clr>
        </p15:guide>
        <p15:guide id="14" pos="899" userDrawn="1">
          <p15:clr>
            <a:srgbClr val="FBAE40"/>
          </p15:clr>
        </p15:guide>
        <p15:guide id="15" pos="1226" userDrawn="1">
          <p15:clr>
            <a:srgbClr val="FBAE40"/>
          </p15:clr>
        </p15:guide>
        <p15:guide id="16" pos="1299" userDrawn="1">
          <p15:clr>
            <a:srgbClr val="FBAE40"/>
          </p15:clr>
        </p15:guide>
        <p15:guide id="17" pos="1636" userDrawn="1">
          <p15:clr>
            <a:srgbClr val="FBAE40"/>
          </p15:clr>
        </p15:guide>
        <p15:guide id="18" pos="1707" userDrawn="1">
          <p15:clr>
            <a:srgbClr val="FBAE40"/>
          </p15:clr>
        </p15:guide>
        <p15:guide id="19" pos="2036" userDrawn="1">
          <p15:clr>
            <a:srgbClr val="FBAE40"/>
          </p15:clr>
        </p15:guide>
        <p15:guide id="20" pos="2107" userDrawn="1">
          <p15:clr>
            <a:srgbClr val="FBAE40"/>
          </p15:clr>
        </p15:guide>
        <p15:guide id="21" pos="2439" userDrawn="1">
          <p15:clr>
            <a:srgbClr val="FBAE40"/>
          </p15:clr>
        </p15:guide>
        <p15:guide id="22" pos="2513" userDrawn="1">
          <p15:clr>
            <a:srgbClr val="FBAE40"/>
          </p15:clr>
        </p15:guide>
        <p15:guide id="24" pos="2915" userDrawn="1">
          <p15:clr>
            <a:srgbClr val="FBAE40"/>
          </p15:clr>
        </p15:guide>
        <p15:guide id="25" pos="3245" userDrawn="1">
          <p15:clr>
            <a:srgbClr val="FBAE40"/>
          </p15:clr>
        </p15:guide>
        <p15:guide id="26" pos="3320" userDrawn="1">
          <p15:clr>
            <a:srgbClr val="FBAE40"/>
          </p15:clr>
        </p15:guide>
        <p15:guide id="27" pos="3646" userDrawn="1">
          <p15:clr>
            <a:srgbClr val="FBAE40"/>
          </p15:clr>
        </p15:guide>
        <p15:guide id="28" pos="3721" userDrawn="1">
          <p15:clr>
            <a:srgbClr val="FBAE40"/>
          </p15:clr>
        </p15:guide>
        <p15:guide id="29" pos="4055" userDrawn="1">
          <p15:clr>
            <a:srgbClr val="FBAE40"/>
          </p15:clr>
        </p15:guide>
        <p15:guide id="30" pos="4126" userDrawn="1">
          <p15:clr>
            <a:srgbClr val="FBAE40"/>
          </p15:clr>
        </p15:guide>
        <p15:guide id="31" pos="4458" userDrawn="1">
          <p15:clr>
            <a:srgbClr val="FBAE40"/>
          </p15:clr>
        </p15:guide>
        <p15:guide id="32" pos="4532" userDrawn="1">
          <p15:clr>
            <a:srgbClr val="FBAE40"/>
          </p15:clr>
        </p15:guide>
        <p15:guide id="33" pos="4858" userDrawn="1">
          <p15:clr>
            <a:srgbClr val="FBAE40"/>
          </p15:clr>
        </p15:guide>
        <p15:guide id="34" pos="4928" userDrawn="1">
          <p15:clr>
            <a:srgbClr val="FBAE40"/>
          </p15:clr>
        </p15:guide>
        <p15:guide id="35" pos="2839" userDrawn="1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Маст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1">
            <a:extLst>
              <a:ext uri="{FF2B5EF4-FFF2-40B4-BE49-F238E27FC236}">
                <a16:creationId xmlns:a16="http://schemas.microsoft.com/office/drawing/2014/main" xmlns="" id="{831A9E99-3E25-ED4E-B528-931146C7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4198" y="6449173"/>
            <a:ext cx="367164" cy="412751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962" b="0" i="0">
                <a:solidFill>
                  <a:srgbClr val="0F253A"/>
                </a:solidFill>
                <a:latin typeface="Graphik LCG" panose="020B0503030202060203" pitchFamily="34" charset="0"/>
              </a:defRPr>
            </a:lvl1pPr>
          </a:lstStyle>
          <a:p>
            <a:fld id="{C9C1D51D-2F8C-E94D-9244-2D23C69FA0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90F1AE1-F5D4-EA4C-B78E-EECAD531B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285" y="479702"/>
            <a:ext cx="6985396" cy="516872"/>
          </a:xfrm>
          <a:prstGeom prst="rect">
            <a:avLst/>
          </a:prstGeom>
        </p:spPr>
        <p:txBody>
          <a:bodyPr vert="horz" lIns="131116" tIns="51620" rIns="131116" bIns="65558" rtlCol="0" anchor="t">
            <a:noAutofit/>
          </a:bodyPr>
          <a:lstStyle>
            <a:lvl1pPr marL="0" algn="l" defTabSz="7947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117" b="1" i="0" kern="1200" baseline="0" dirty="0">
                <a:solidFill>
                  <a:srgbClr val="0F233A"/>
                </a:solidFill>
                <a:latin typeface="Segoe UI Semibold" panose="020B0502040204020203" pitchFamily="34" charset="0"/>
                <a:ea typeface="Dotum" panose="020B0600000101010101" pitchFamily="34" charset="-127"/>
                <a:cs typeface="Segoe UI Semibold" panose="020B0502040204020203" pitchFamily="34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Название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3961282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3" pos="499" userDrawn="1">
          <p15:clr>
            <a:srgbClr val="FBAE40"/>
          </p15:clr>
        </p15:guide>
        <p15:guide id="4" orient="horz" pos="799" userDrawn="1">
          <p15:clr>
            <a:srgbClr val="FBAE40"/>
          </p15:clr>
        </p15:guide>
        <p15:guide id="5" orient="horz" pos="1253" userDrawn="1">
          <p15:clr>
            <a:srgbClr val="FBAE40"/>
          </p15:clr>
        </p15:guide>
        <p15:guide id="6" orient="horz" pos="1706" userDrawn="1">
          <p15:clr>
            <a:srgbClr val="FBAE40"/>
          </p15:clr>
        </p15:guide>
        <p15:guide id="7" orient="horz" pos="2160" userDrawn="1">
          <p15:clr>
            <a:srgbClr val="FBAE40"/>
          </p15:clr>
        </p15:guide>
        <p15:guide id="8" orient="horz" pos="2614" userDrawn="1">
          <p15:clr>
            <a:srgbClr val="FBAE40"/>
          </p15:clr>
        </p15:guide>
        <p15:guide id="9" orient="horz" pos="3067" userDrawn="1">
          <p15:clr>
            <a:srgbClr val="FBAE40"/>
          </p15:clr>
        </p15:guide>
        <p15:guide id="10" orient="horz" pos="3521" userDrawn="1">
          <p15:clr>
            <a:srgbClr val="FBAE40"/>
          </p15:clr>
        </p15:guide>
        <p15:guide id="11" orient="horz" pos="3974" userDrawn="1">
          <p15:clr>
            <a:srgbClr val="FBAE40"/>
          </p15:clr>
        </p15:guide>
        <p15:guide id="12" pos="5261" userDrawn="1">
          <p15:clr>
            <a:srgbClr val="FBAE40"/>
          </p15:clr>
        </p15:guide>
        <p15:guide id="13" pos="822" userDrawn="1">
          <p15:clr>
            <a:srgbClr val="FBAE40"/>
          </p15:clr>
        </p15:guide>
        <p15:guide id="14" pos="899" userDrawn="1">
          <p15:clr>
            <a:srgbClr val="FBAE40"/>
          </p15:clr>
        </p15:guide>
        <p15:guide id="15" pos="1226" userDrawn="1">
          <p15:clr>
            <a:srgbClr val="FBAE40"/>
          </p15:clr>
        </p15:guide>
        <p15:guide id="16" pos="1299" userDrawn="1">
          <p15:clr>
            <a:srgbClr val="FBAE40"/>
          </p15:clr>
        </p15:guide>
        <p15:guide id="17" pos="1636" userDrawn="1">
          <p15:clr>
            <a:srgbClr val="FBAE40"/>
          </p15:clr>
        </p15:guide>
        <p15:guide id="18" pos="1707" userDrawn="1">
          <p15:clr>
            <a:srgbClr val="FBAE40"/>
          </p15:clr>
        </p15:guide>
        <p15:guide id="19" pos="2036" userDrawn="1">
          <p15:clr>
            <a:srgbClr val="FBAE40"/>
          </p15:clr>
        </p15:guide>
        <p15:guide id="20" pos="2107" userDrawn="1">
          <p15:clr>
            <a:srgbClr val="FBAE40"/>
          </p15:clr>
        </p15:guide>
        <p15:guide id="21" pos="2439" userDrawn="1">
          <p15:clr>
            <a:srgbClr val="FBAE40"/>
          </p15:clr>
        </p15:guide>
        <p15:guide id="22" pos="2506" userDrawn="1">
          <p15:clr>
            <a:srgbClr val="FBAE40"/>
          </p15:clr>
        </p15:guide>
        <p15:guide id="24" pos="2915" userDrawn="1">
          <p15:clr>
            <a:srgbClr val="FBAE40"/>
          </p15:clr>
        </p15:guide>
        <p15:guide id="25" pos="3245" userDrawn="1">
          <p15:clr>
            <a:srgbClr val="FBAE40"/>
          </p15:clr>
        </p15:guide>
        <p15:guide id="26" pos="3320" userDrawn="1">
          <p15:clr>
            <a:srgbClr val="FBAE40"/>
          </p15:clr>
        </p15:guide>
        <p15:guide id="27" pos="3646" userDrawn="1">
          <p15:clr>
            <a:srgbClr val="FBAE40"/>
          </p15:clr>
        </p15:guide>
        <p15:guide id="28" pos="3721" userDrawn="1">
          <p15:clr>
            <a:srgbClr val="FBAE40"/>
          </p15:clr>
        </p15:guide>
        <p15:guide id="29" pos="4055" userDrawn="1">
          <p15:clr>
            <a:srgbClr val="FBAE40"/>
          </p15:clr>
        </p15:guide>
        <p15:guide id="30" pos="4126" userDrawn="1">
          <p15:clr>
            <a:srgbClr val="FBAE40"/>
          </p15:clr>
        </p15:guide>
        <p15:guide id="31" pos="4458" userDrawn="1">
          <p15:clr>
            <a:srgbClr val="FBAE40"/>
          </p15:clr>
        </p15:guide>
        <p15:guide id="32" pos="4532" userDrawn="1">
          <p15:clr>
            <a:srgbClr val="FBAE40"/>
          </p15:clr>
        </p15:guide>
        <p15:guide id="33" pos="4858" userDrawn="1">
          <p15:clr>
            <a:srgbClr val="FBAE40"/>
          </p15:clr>
        </p15:guide>
        <p15:guide id="34" pos="4928" userDrawn="1">
          <p15:clr>
            <a:srgbClr val="FBAE40"/>
          </p15:clr>
        </p15:guide>
        <p15:guide id="35" pos="2839" userDrawn="1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Маст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1">
            <a:extLst>
              <a:ext uri="{FF2B5EF4-FFF2-40B4-BE49-F238E27FC236}">
                <a16:creationId xmlns:a16="http://schemas.microsoft.com/office/drawing/2014/main" xmlns="" id="{831A9E99-3E25-ED4E-B528-931146C7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4198" y="6449173"/>
            <a:ext cx="367164" cy="412751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962" b="0" i="0">
                <a:solidFill>
                  <a:srgbClr val="0F253A"/>
                </a:solidFill>
                <a:latin typeface="Graphik LCG" panose="020B0503030202060203" pitchFamily="34" charset="0"/>
              </a:defRPr>
            </a:lvl1pPr>
          </a:lstStyle>
          <a:p>
            <a:fld id="{C9C1D51D-2F8C-E94D-9244-2D23C69FA0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90F1AE1-F5D4-EA4C-B78E-EECAD531B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114" y="512843"/>
            <a:ext cx="6985396" cy="516872"/>
          </a:xfrm>
          <a:prstGeom prst="rect">
            <a:avLst/>
          </a:prstGeom>
        </p:spPr>
        <p:txBody>
          <a:bodyPr vert="horz" lIns="131116" tIns="51620" rIns="131116" bIns="65558" rtlCol="0" anchor="t">
            <a:noAutofit/>
          </a:bodyPr>
          <a:lstStyle>
            <a:lvl1pPr marL="0" algn="l" defTabSz="7947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117" b="1" i="0" kern="1200" baseline="0" dirty="0">
                <a:solidFill>
                  <a:srgbClr val="0F233A"/>
                </a:solidFill>
                <a:latin typeface="Segoe UI Semibold" panose="020B0502040204020203" pitchFamily="34" charset="0"/>
                <a:ea typeface="Dotum" panose="020B0600000101010101" pitchFamily="34" charset="-127"/>
                <a:cs typeface="Segoe UI Semibold" panose="020B0502040204020203" pitchFamily="34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Название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39134646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3" pos="499" userDrawn="1">
          <p15:clr>
            <a:srgbClr val="FBAE40"/>
          </p15:clr>
        </p15:guide>
        <p15:guide id="4" orient="horz" pos="799" userDrawn="1">
          <p15:clr>
            <a:srgbClr val="FBAE40"/>
          </p15:clr>
        </p15:guide>
        <p15:guide id="5" orient="horz" pos="1253" userDrawn="1">
          <p15:clr>
            <a:srgbClr val="FBAE40"/>
          </p15:clr>
        </p15:guide>
        <p15:guide id="6" orient="horz" pos="1706" userDrawn="1">
          <p15:clr>
            <a:srgbClr val="FBAE40"/>
          </p15:clr>
        </p15:guide>
        <p15:guide id="7" orient="horz" pos="2160" userDrawn="1">
          <p15:clr>
            <a:srgbClr val="FBAE40"/>
          </p15:clr>
        </p15:guide>
        <p15:guide id="8" orient="horz" pos="2614" userDrawn="1">
          <p15:clr>
            <a:srgbClr val="FBAE40"/>
          </p15:clr>
        </p15:guide>
        <p15:guide id="9" orient="horz" pos="3067" userDrawn="1">
          <p15:clr>
            <a:srgbClr val="FBAE40"/>
          </p15:clr>
        </p15:guide>
        <p15:guide id="10" orient="horz" pos="3521" userDrawn="1">
          <p15:clr>
            <a:srgbClr val="FBAE40"/>
          </p15:clr>
        </p15:guide>
        <p15:guide id="11" orient="horz" pos="3974" userDrawn="1">
          <p15:clr>
            <a:srgbClr val="FBAE40"/>
          </p15:clr>
        </p15:guide>
        <p15:guide id="12" pos="5261" userDrawn="1">
          <p15:clr>
            <a:srgbClr val="FBAE40"/>
          </p15:clr>
        </p15:guide>
        <p15:guide id="13" pos="822" userDrawn="1">
          <p15:clr>
            <a:srgbClr val="FBAE40"/>
          </p15:clr>
        </p15:guide>
        <p15:guide id="14" pos="899" userDrawn="1">
          <p15:clr>
            <a:srgbClr val="FBAE40"/>
          </p15:clr>
        </p15:guide>
        <p15:guide id="15" pos="1226" userDrawn="1">
          <p15:clr>
            <a:srgbClr val="FBAE40"/>
          </p15:clr>
        </p15:guide>
        <p15:guide id="16" pos="1299" userDrawn="1">
          <p15:clr>
            <a:srgbClr val="FBAE40"/>
          </p15:clr>
        </p15:guide>
        <p15:guide id="17" pos="1636" userDrawn="1">
          <p15:clr>
            <a:srgbClr val="FBAE40"/>
          </p15:clr>
        </p15:guide>
        <p15:guide id="18" pos="1707" userDrawn="1">
          <p15:clr>
            <a:srgbClr val="FBAE40"/>
          </p15:clr>
        </p15:guide>
        <p15:guide id="19" pos="2036" userDrawn="1">
          <p15:clr>
            <a:srgbClr val="FBAE40"/>
          </p15:clr>
        </p15:guide>
        <p15:guide id="20" pos="2107" userDrawn="1">
          <p15:clr>
            <a:srgbClr val="FBAE40"/>
          </p15:clr>
        </p15:guide>
        <p15:guide id="21" pos="2439" userDrawn="1">
          <p15:clr>
            <a:srgbClr val="FBAE40"/>
          </p15:clr>
        </p15:guide>
        <p15:guide id="22" pos="2506" userDrawn="1">
          <p15:clr>
            <a:srgbClr val="FBAE40"/>
          </p15:clr>
        </p15:guide>
        <p15:guide id="24" pos="2915" userDrawn="1">
          <p15:clr>
            <a:srgbClr val="FBAE40"/>
          </p15:clr>
        </p15:guide>
        <p15:guide id="25" pos="3245" userDrawn="1">
          <p15:clr>
            <a:srgbClr val="FBAE40"/>
          </p15:clr>
        </p15:guide>
        <p15:guide id="26" pos="3320" userDrawn="1">
          <p15:clr>
            <a:srgbClr val="FBAE40"/>
          </p15:clr>
        </p15:guide>
        <p15:guide id="27" pos="3646" userDrawn="1">
          <p15:clr>
            <a:srgbClr val="FBAE40"/>
          </p15:clr>
        </p15:guide>
        <p15:guide id="28" pos="3721" userDrawn="1">
          <p15:clr>
            <a:srgbClr val="FBAE40"/>
          </p15:clr>
        </p15:guide>
        <p15:guide id="29" pos="4055" userDrawn="1">
          <p15:clr>
            <a:srgbClr val="FBAE40"/>
          </p15:clr>
        </p15:guide>
        <p15:guide id="30" pos="4126" userDrawn="1">
          <p15:clr>
            <a:srgbClr val="FBAE40"/>
          </p15:clr>
        </p15:guide>
        <p15:guide id="31" pos="4458" userDrawn="1">
          <p15:clr>
            <a:srgbClr val="FBAE40"/>
          </p15:clr>
        </p15:guide>
        <p15:guide id="32" pos="4532" userDrawn="1">
          <p15:clr>
            <a:srgbClr val="FBAE40"/>
          </p15:clr>
        </p15:guide>
        <p15:guide id="33" pos="4858" userDrawn="1">
          <p15:clr>
            <a:srgbClr val="FBAE40"/>
          </p15:clr>
        </p15:guide>
        <p15:guide id="34" pos="4928" userDrawn="1">
          <p15:clr>
            <a:srgbClr val="FBAE40"/>
          </p15:clr>
        </p15:guide>
        <p15:guide id="35" pos="2839" userDrawn="1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6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52" name="think-cell Slide" r:id="rId5" imgW="444" imgH="443" progId="TCLayout.ActiveDocument.1">
                  <p:embed/>
                </p:oleObj>
              </mc:Choice>
              <mc:Fallback>
                <p:oleObj name="think-cell Slide" r:id="rId5" imgW="444" imgH="443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6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3"/>
            </p:custDataLst>
          </p:nvPr>
        </p:nvSpPr>
        <p:spPr>
          <a:xfrm>
            <a:off x="3" y="4"/>
            <a:ext cx="119063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ru-RU" sz="191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0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4" y="6544688"/>
            <a:ext cx="7715708" cy="16966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36" b="0" i="0">
                <a:solidFill>
                  <a:srgbClr val="92928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ИСТОЧНИК: источник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9E31BA9-9ABE-9B44-A924-42ABA1813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F5173DC1-4570-47DF-91D0-214303842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2602" y="6465521"/>
            <a:ext cx="2057400" cy="14680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54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5FFB5A1-13CA-42AA-9B20-81B60DCDD20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1" name="Picture 30" descr="http://9F3003E25B23DB80664C183C444E2D54.dms.sberbank.ru/9F3003E25B23DB80664C183C444E2D54-45FDCC9C7560CF35DA88EEE9435DF9FE-9B41346CF31F689632F0AD7F963FED2D/1.png"/>
          <p:cNvPicPr>
            <a:picLocks/>
          </p:cNvPicPr>
          <p:nvPr userDrawn="1"/>
        </p:nvPicPr>
        <p:blipFill>
          <a:blip r:link="rId7"/>
          <a:stretch>
            <a:fillRect/>
          </a:stretch>
        </p:blipFill>
        <p:spPr>
          <a:xfrm>
            <a:off x="5" y="0"/>
            <a:ext cx="1191" cy="1588"/>
          </a:xfrm>
          <a:prstGeom prst="rect">
            <a:avLst/>
          </a:prstGeom>
        </p:spPr>
      </p:pic>
      <p:pic>
        <p:nvPicPr>
          <p:cNvPr id="5" name="Picture 4" descr="http://9F3003E25B23DB80664C183C444E2D54.dms.sberbank.ru/9F3003E25B23DB80664C183C444E2D54-45FDCC9C7560CF35DA88EEE9435DF9FE-DCE4E40318B1612E3940FE82ED48B2DA/1.png"/>
          <p:cNvPicPr>
            <a:picLocks/>
          </p:cNvPicPr>
          <p:nvPr userDrawn="1"/>
        </p:nvPicPr>
        <p:blipFill>
          <a:blip r:link="rId8"/>
          <a:stretch>
            <a:fillRect/>
          </a:stretch>
        </p:blipFill>
        <p:spPr>
          <a:xfrm>
            <a:off x="5" y="0"/>
            <a:ext cx="1191" cy="1588"/>
          </a:xfrm>
          <a:prstGeom prst="rect">
            <a:avLst/>
          </a:prstGeom>
        </p:spPr>
      </p:pic>
      <p:pic>
        <p:nvPicPr>
          <p:cNvPr id="6" name="Picture 5" descr="http://9F3003E25B23DB80664C183C444E2D54.dms.sberbank.ru/9F3003E25B23DB80664C183C444E2D54-45FDCC9C7560CF35DA88EEE9435DF9FE-DCE4E40318B1612E3940FE82ED48B2DA/1.png"/>
          <p:cNvPicPr>
            <a:picLocks/>
          </p:cNvPicPr>
          <p:nvPr userDrawn="1"/>
        </p:nvPicPr>
        <p:blipFill>
          <a:blip r:link="rId8"/>
          <a:stretch>
            <a:fillRect/>
          </a:stretch>
        </p:blipFill>
        <p:spPr>
          <a:xfrm>
            <a:off x="5" y="0"/>
            <a:ext cx="1191" cy="1588"/>
          </a:xfrm>
          <a:prstGeom prst="rect">
            <a:avLst/>
          </a:prstGeom>
        </p:spPr>
      </p:pic>
      <p:pic>
        <p:nvPicPr>
          <p:cNvPr id="8" name="Picture 7" descr="http://9F3003E25B23DB80664C183C444E2D54.dms.sberbank.ru/9F3003E25B23DB80664C183C444E2D54-45FDCC9C7560CF35DA88EEE9435DF9FE-DCE4E40318B1612E3940FE82ED48B2DA/1.png"/>
          <p:cNvPicPr>
            <a:picLocks/>
          </p:cNvPicPr>
          <p:nvPr userDrawn="1"/>
        </p:nvPicPr>
        <p:blipFill>
          <a:blip r:link="rId8"/>
          <a:stretch>
            <a:fillRect/>
          </a:stretch>
        </p:blipFill>
        <p:spPr>
          <a:xfrm>
            <a:off x="5" y="0"/>
            <a:ext cx="1191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1292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73414155"/>
              </p:ext>
            </p:ext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05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39048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B8F3CEA-B622-4CEE-B1CE-3916DECC9EF7}"/>
              </a:ext>
            </a:extLst>
          </p:cNvPr>
          <p:cNvSpPr/>
          <p:nvPr userDrawn="1"/>
        </p:nvSpPr>
        <p:spPr>
          <a:xfrm>
            <a:off x="1" y="4"/>
            <a:ext cx="9144000" cy="6858000"/>
          </a:xfrm>
          <a:prstGeom prst="rect">
            <a:avLst/>
          </a:prstGeom>
          <a:solidFill>
            <a:srgbClr val="101A2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/>
            <a:endParaRPr lang="en-US" sz="900" dirty="0" err="1">
              <a:solidFill>
                <a:srgbClr val="FFFFFF"/>
              </a:solidFill>
            </a:endParaRPr>
          </a:p>
        </p:txBody>
      </p:sp>
      <p:pic>
        <p:nvPicPr>
          <p:cNvPr id="14" name="Picture 13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2C6C4F34-2E5C-4F88-82D1-D5EBA8C9EC8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3"/>
          <a:stretch>
            <a:fillRect/>
          </a:stretch>
        </p:blipFill>
        <p:spPr>
          <a:xfrm>
            <a:off x="2948432" y="4"/>
            <a:ext cx="6195573" cy="6857989"/>
          </a:xfrm>
          <a:custGeom>
            <a:avLst/>
            <a:gdLst>
              <a:gd name="connsiteX0" fmla="*/ 2097992 w 10244207"/>
              <a:gd name="connsiteY0" fmla="*/ 0 h 10691796"/>
              <a:gd name="connsiteX1" fmla="*/ 10244207 w 10244207"/>
              <a:gd name="connsiteY1" fmla="*/ 0 h 10691796"/>
              <a:gd name="connsiteX2" fmla="*/ 10244207 w 10244207"/>
              <a:gd name="connsiteY2" fmla="*/ 10691796 h 10691796"/>
              <a:gd name="connsiteX3" fmla="*/ 1827803 w 10244207"/>
              <a:gd name="connsiteY3" fmla="*/ 10691796 h 10691796"/>
              <a:gd name="connsiteX4" fmla="*/ 1644651 w 10244207"/>
              <a:gd name="connsiteY4" fmla="*/ 10458733 h 10691796"/>
              <a:gd name="connsiteX5" fmla="*/ 0 w 10244207"/>
              <a:gd name="connsiteY5" fmla="*/ 5505553 h 10691796"/>
              <a:gd name="connsiteX6" fmla="*/ 1890414 w 10244207"/>
              <a:gd name="connsiteY6" fmla="*/ 239636 h 1069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4207" h="10691796">
                <a:moveTo>
                  <a:pt x="2097992" y="0"/>
                </a:moveTo>
                <a:lnTo>
                  <a:pt x="10244207" y="0"/>
                </a:lnTo>
                <a:lnTo>
                  <a:pt x="10244207" y="10691796"/>
                </a:lnTo>
                <a:lnTo>
                  <a:pt x="1827803" y="10691796"/>
                </a:lnTo>
                <a:lnTo>
                  <a:pt x="1644651" y="10458733"/>
                </a:lnTo>
                <a:cubicBezTo>
                  <a:pt x="611705" y="9077520"/>
                  <a:pt x="0" y="7362973"/>
                  <a:pt x="0" y="5505553"/>
                </a:cubicBezTo>
                <a:cubicBezTo>
                  <a:pt x="0" y="3505256"/>
                  <a:pt x="709433" y="1670655"/>
                  <a:pt x="1890414" y="239636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4B8A7A7-BAE6-4F9E-A1F1-D3826D22B7E2}"/>
              </a:ext>
            </a:extLst>
          </p:cNvPr>
          <p:cNvSpPr/>
          <p:nvPr userDrawn="1"/>
        </p:nvSpPr>
        <p:spPr>
          <a:xfrm>
            <a:off x="1" y="4"/>
            <a:ext cx="5149428" cy="6858000"/>
          </a:xfrm>
          <a:custGeom>
            <a:avLst/>
            <a:gdLst>
              <a:gd name="connsiteX0" fmla="*/ 0 w 8514436"/>
              <a:gd name="connsiteY0" fmla="*/ 0 h 10691813"/>
              <a:gd name="connsiteX1" fmla="*/ 8514436 w 8514436"/>
              <a:gd name="connsiteY1" fmla="*/ 0 h 10691813"/>
              <a:gd name="connsiteX2" fmla="*/ 8322834 w 8514436"/>
              <a:gd name="connsiteY2" fmla="*/ 165971 h 10691813"/>
              <a:gd name="connsiteX3" fmla="*/ 5953096 w 8514436"/>
              <a:gd name="connsiteY3" fmla="*/ 5520068 h 10691813"/>
              <a:gd name="connsiteX4" fmla="*/ 8071631 w 8514436"/>
              <a:gd name="connsiteY4" fmla="*/ 10634666 h 10691813"/>
              <a:gd name="connsiteX5" fmla="*/ 8131571 w 8514436"/>
              <a:gd name="connsiteY5" fmla="*/ 10691813 h 10691813"/>
              <a:gd name="connsiteX6" fmla="*/ 0 w 8514436"/>
              <a:gd name="connsiteY6" fmla="*/ 10691813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4436" h="10691813">
                <a:moveTo>
                  <a:pt x="0" y="0"/>
                </a:moveTo>
                <a:lnTo>
                  <a:pt x="8514436" y="0"/>
                </a:lnTo>
                <a:lnTo>
                  <a:pt x="8322834" y="165971"/>
                </a:lnTo>
                <a:cubicBezTo>
                  <a:pt x="6867054" y="1489113"/>
                  <a:pt x="5953096" y="3397857"/>
                  <a:pt x="5953096" y="5520068"/>
                </a:cubicBezTo>
                <a:cubicBezTo>
                  <a:pt x="5953096" y="7517443"/>
                  <a:pt x="6762692" y="9325727"/>
                  <a:pt x="8071631" y="10634666"/>
                </a:cubicBezTo>
                <a:lnTo>
                  <a:pt x="8131571" y="10691813"/>
                </a:lnTo>
                <a:lnTo>
                  <a:pt x="0" y="10691813"/>
                </a:lnTo>
                <a:close/>
              </a:path>
            </a:pathLst>
          </a:custGeom>
          <a:solidFill>
            <a:srgbClr val="101A22">
              <a:alpha val="50000"/>
            </a:srgb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/>
            <a:endParaRPr lang="en-US" sz="900" dirty="0" err="1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528D4DA-5E9B-430B-A0DA-C5897F60E0DC}"/>
              </a:ext>
            </a:extLst>
          </p:cNvPr>
          <p:cNvCxnSpPr/>
          <p:nvPr userDrawn="1"/>
        </p:nvCxnSpPr>
        <p:spPr>
          <a:xfrm>
            <a:off x="580986" y="5138357"/>
            <a:ext cx="1354016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chemeClr val="tx2"/>
                </a:gs>
                <a:gs pos="100000">
                  <a:schemeClr val="accent5"/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0986" y="5418967"/>
            <a:ext cx="3859133" cy="33858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>
            <a:lvl1pPr algn="l">
              <a:lnSpc>
                <a:spcPct val="110000"/>
              </a:lnSpc>
              <a:buNone/>
              <a:defRPr sz="2000" b="1" cap="all" baseline="0">
                <a:solidFill>
                  <a:srgbClr val="9A9A9A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57518" indent="0" algn="ctr">
              <a:buNone/>
              <a:defRPr/>
            </a:lvl4pPr>
            <a:lvl5pPr marL="515036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580983" y="4342615"/>
            <a:ext cx="3859132" cy="51514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lnSpc>
                <a:spcPct val="93000"/>
              </a:lnSpc>
              <a:defRPr sz="3600" b="1" baseline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5" name="Picture 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193812" name="Picture 276" descr="Заказ выписок ЕГРН из Росреестра.">
            <a:extLst>
              <a:ext uri="{FF2B5EF4-FFF2-40B4-BE49-F238E27FC236}">
                <a16:creationId xmlns:a16="http://schemas.microsoft.com/office/drawing/2014/main" xmlns="" id="{48EA4FD4-1A07-40DB-A91B-E8E0786871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4" y="621645"/>
            <a:ext cx="586501" cy="9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09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6736600"/>
              </p:ext>
            </p:ext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29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39048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pic>
        <p:nvPicPr>
          <p:cNvPr id="10" name="Picture 9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46737ADC-79DD-4520-8DE6-FE11FE7E14B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48773" y="4"/>
            <a:ext cx="6695228" cy="6857989"/>
          </a:xfrm>
          <a:custGeom>
            <a:avLst/>
            <a:gdLst>
              <a:gd name="connsiteX0" fmla="*/ 0 w 7253164"/>
              <a:gd name="connsiteY0" fmla="*/ 0 h 6857989"/>
              <a:gd name="connsiteX1" fmla="*/ 7253164 w 7253164"/>
              <a:gd name="connsiteY1" fmla="*/ 0 h 6857989"/>
              <a:gd name="connsiteX2" fmla="*/ 7253164 w 7253164"/>
              <a:gd name="connsiteY2" fmla="*/ 6857989 h 6857989"/>
              <a:gd name="connsiteX3" fmla="*/ 0 w 7253164"/>
              <a:gd name="connsiteY3" fmla="*/ 6857989 h 685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3164" h="6857989">
                <a:moveTo>
                  <a:pt x="0" y="0"/>
                </a:moveTo>
                <a:lnTo>
                  <a:pt x="7253164" y="0"/>
                </a:lnTo>
                <a:lnTo>
                  <a:pt x="7253164" y="6857989"/>
                </a:lnTo>
                <a:lnTo>
                  <a:pt x="0" y="6857989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F1022C-A41F-4F64-A704-343E6666F2DE}"/>
              </a:ext>
            </a:extLst>
          </p:cNvPr>
          <p:cNvSpPr/>
          <p:nvPr userDrawn="1"/>
        </p:nvSpPr>
        <p:spPr>
          <a:xfrm>
            <a:off x="3021762" y="4"/>
            <a:ext cx="6122238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95000"/>
                  <a:lumOff val="5000"/>
                  <a:alpha val="0"/>
                </a:schemeClr>
              </a:gs>
              <a:gs pos="13000">
                <a:srgbClr val="FCFFEB">
                  <a:alpha val="72000"/>
                </a:srgbClr>
              </a:gs>
            </a:gsLst>
            <a:lin ang="2700000" scaled="1"/>
            <a:tileRect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997" tIns="51499" rIns="102997" bIns="51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xmlns="" id="{04AA2C2B-E2E3-4DBA-8327-F6BEE1554F6A}"/>
              </a:ext>
            </a:extLst>
          </p:cNvPr>
          <p:cNvSpPr/>
          <p:nvPr userDrawn="1"/>
        </p:nvSpPr>
        <p:spPr>
          <a:xfrm flipV="1">
            <a:off x="2" y="4"/>
            <a:ext cx="5375868" cy="6858000"/>
          </a:xfrm>
          <a:custGeom>
            <a:avLst/>
            <a:gdLst>
              <a:gd name="connsiteX0" fmla="*/ 0 w 5823857"/>
              <a:gd name="connsiteY0" fmla="*/ 6858000 h 6858000"/>
              <a:gd name="connsiteX1" fmla="*/ 171007 w 5823857"/>
              <a:gd name="connsiteY1" fmla="*/ 6858000 h 6858000"/>
              <a:gd name="connsiteX2" fmla="*/ 171007 w 5823857"/>
              <a:gd name="connsiteY2" fmla="*/ 6857999 h 6858000"/>
              <a:gd name="connsiteX3" fmla="*/ 3364287 w 5823857"/>
              <a:gd name="connsiteY3" fmla="*/ 6857999 h 6858000"/>
              <a:gd name="connsiteX4" fmla="*/ 3354974 w 5823857"/>
              <a:gd name="connsiteY4" fmla="*/ 6776026 h 6858000"/>
              <a:gd name="connsiteX5" fmla="*/ 3448739 w 5823857"/>
              <a:gd name="connsiteY5" fmla="*/ 5492317 h 6858000"/>
              <a:gd name="connsiteX6" fmla="*/ 5406929 w 5823857"/>
              <a:gd name="connsiteY6" fmla="*/ 2086469 h 6858000"/>
              <a:gd name="connsiteX7" fmla="*/ 5823857 w 5823857"/>
              <a:gd name="connsiteY7" fmla="*/ 1 h 6858000"/>
              <a:gd name="connsiteX8" fmla="*/ 529814 w 5823857"/>
              <a:gd name="connsiteY8" fmla="*/ 1 h 6858000"/>
              <a:gd name="connsiteX9" fmla="*/ 171007 w 5823857"/>
              <a:gd name="connsiteY9" fmla="*/ 1 h 6858000"/>
              <a:gd name="connsiteX10" fmla="*/ 171007 w 5823857"/>
              <a:gd name="connsiteY10" fmla="*/ 0 h 6858000"/>
              <a:gd name="connsiteX11" fmla="*/ 0 w 5823857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23857" h="6858000">
                <a:moveTo>
                  <a:pt x="0" y="6858000"/>
                </a:moveTo>
                <a:lnTo>
                  <a:pt x="171007" y="6858000"/>
                </a:lnTo>
                <a:lnTo>
                  <a:pt x="171007" y="6857999"/>
                </a:lnTo>
                <a:lnTo>
                  <a:pt x="3364287" y="6857999"/>
                </a:lnTo>
                <a:lnTo>
                  <a:pt x="3354974" y="6776026"/>
                </a:lnTo>
                <a:cubicBezTo>
                  <a:pt x="3314077" y="6366203"/>
                  <a:pt x="3306976" y="5937286"/>
                  <a:pt x="3448739" y="5492317"/>
                </a:cubicBezTo>
                <a:cubicBezTo>
                  <a:pt x="3778663" y="4456755"/>
                  <a:pt x="5011076" y="3001855"/>
                  <a:pt x="5406929" y="2086469"/>
                </a:cubicBezTo>
                <a:cubicBezTo>
                  <a:pt x="5802783" y="1171084"/>
                  <a:pt x="5816295" y="447467"/>
                  <a:pt x="5823857" y="1"/>
                </a:cubicBezTo>
                <a:lnTo>
                  <a:pt x="529814" y="1"/>
                </a:lnTo>
                <a:lnTo>
                  <a:pt x="171007" y="1"/>
                </a:lnTo>
                <a:lnTo>
                  <a:pt x="1710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686" tIns="83686" rIns="83686" bIns="83686" rtlCol="0" anchor="ctr">
            <a:noAutofit/>
          </a:bodyPr>
          <a:lstStyle/>
          <a:p>
            <a:pPr algn="ctr" defTabSz="1039048">
              <a:lnSpc>
                <a:spcPct val="95000"/>
              </a:lnSpc>
            </a:pPr>
            <a:endParaRPr lang="en-US" sz="1300" kern="0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528D4DA-5E9B-430B-A0DA-C5897F60E0DC}"/>
              </a:ext>
            </a:extLst>
          </p:cNvPr>
          <p:cNvCxnSpPr/>
          <p:nvPr userDrawn="1"/>
        </p:nvCxnSpPr>
        <p:spPr>
          <a:xfrm>
            <a:off x="580986" y="5138357"/>
            <a:ext cx="1354016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chemeClr val="tx2"/>
                </a:gs>
                <a:gs pos="100000">
                  <a:schemeClr val="accent5"/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0986" y="5418967"/>
            <a:ext cx="3859133" cy="33858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>
            <a:lvl1pPr algn="l">
              <a:lnSpc>
                <a:spcPct val="110000"/>
              </a:lnSpc>
              <a:buNone/>
              <a:defRPr sz="2000" b="1" cap="all" baseline="0">
                <a:solidFill>
                  <a:srgbClr val="9A9A9A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57518" indent="0" algn="ctr">
              <a:buNone/>
              <a:defRPr/>
            </a:lvl4pPr>
            <a:lvl5pPr marL="515036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580983" y="4342615"/>
            <a:ext cx="3859132" cy="51514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lnSpc>
                <a:spcPct val="93000"/>
              </a:lnSpc>
              <a:defRPr sz="3600" b="1" baseline="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5" name="Picture 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4BD2686C-F4F7-4B49-9FA7-547747A55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054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4CBDCE76-2E58-4C33-B825-70B22AB66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41D355E3-45EE-4E50-B476-14B0C8A3240E}" type="datetime1">
              <a:rPr lang="ru-RU" sz="2000" smtClean="0">
                <a:solidFill>
                  <a:srgbClr val="575757"/>
                </a:solidFill>
              </a:rPr>
              <a:t>12.10.2021</a:t>
            </a:fld>
            <a:endParaRPr lang="en-US" sz="2000" dirty="0">
              <a:solidFill>
                <a:srgbClr val="575757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3" y="622809"/>
            <a:ext cx="7982031" cy="373919"/>
          </a:xfrm>
        </p:spPr>
        <p:txBody>
          <a:bodyPr/>
          <a:lstStyle>
            <a:lvl1pPr>
              <a:defRPr sz="27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413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1F3D2C4E-5C0D-41F0-B61A-EC084746FA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1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1F3D2C4E-5C0D-41F0-B61A-EC084746F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143D080A-FBC1-4863-B3F6-1F9864D67FE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D3F3762B-DAF5-4011-85BA-015FB0CC7103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75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0" kern="1200" baseline="0" dirty="0">
                <a:solidFill>
                  <a:srgbClr val="0077BE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Square"/>
          <p:cNvSpPr>
            <a:spLocks noChangeAspect="1"/>
          </p:cNvSpPr>
          <p:nvPr userDrawn="1"/>
        </p:nvSpPr>
        <p:spPr bwMode="white">
          <a:xfrm>
            <a:off x="581542" y="625479"/>
            <a:ext cx="847124" cy="918000"/>
          </a:xfrm>
          <a:prstGeom prst="rect">
            <a:avLst/>
          </a:prstGeom>
          <a:noFill/>
          <a:ln w="9525" cap="flat" cmpd="sng" algn="ctr">
            <a:solidFill>
              <a:srgbClr val="0077B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07648504-9EE9-4917-8732-47ADDE1CEE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7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15F3A929-EAE7-4D1B-9845-273796770D7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3" y="622809"/>
            <a:ext cx="7982031" cy="373919"/>
          </a:xfrm>
        </p:spPr>
        <p:txBody>
          <a:bodyPr/>
          <a:lstStyle>
            <a:lvl1pPr>
              <a:defRPr sz="27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D8A3B7-A1BE-4885-9155-A25DC2ADE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986" y="2085639"/>
            <a:ext cx="7982584" cy="406840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3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3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325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6D607360-2403-48CB-B422-C212813608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102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F071AEA3-A10A-4859-BC41-31E2E7B5EC0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32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8" name="PanelGray"/>
          <p:cNvSpPr/>
          <p:nvPr userDrawn="1"/>
        </p:nvSpPr>
        <p:spPr bwMode="ltGray">
          <a:xfrm>
            <a:off x="6" y="7"/>
            <a:ext cx="3552619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997" tIns="51499" rIns="102997" bIns="514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CA3D90D6-AD15-451B-9370-0DECE5819431}" type="datetime1">
              <a:rPr lang="ru-RU" sz="2000" smtClean="0">
                <a:solidFill>
                  <a:srgbClr val="575757"/>
                </a:solidFill>
              </a:rPr>
              <a:t>12.10.2021</a:t>
            </a:fld>
            <a:endParaRPr lang="en-US" sz="2000" dirty="0">
              <a:solidFill>
                <a:srgbClr val="575757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581541" y="1544274"/>
            <a:ext cx="2519630" cy="1495794"/>
          </a:xfrm>
          <a:noFill/>
        </p:spPr>
        <p:txBody>
          <a:bodyPr wrap="square" lIns="0" tIns="0" rIns="236190" bIns="0" anchor="b">
            <a:noAutofit/>
          </a:bodyPr>
          <a:lstStyle>
            <a:lvl1pPr>
              <a:defRPr sz="3200">
                <a:solidFill>
                  <a:srgbClr val="374140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6" name="Picture 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3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"/>
          <p:cNvSpPr txBox="1"/>
          <p:nvPr userDrawn="1"/>
        </p:nvSpPr>
        <p:spPr>
          <a:xfrm>
            <a:off x="8503012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AB6165E3-C6B7-48F6-B86D-2138A53CD360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blackWhite">
          <a:xfrm>
            <a:off x="817478" y="2668045"/>
            <a:ext cx="7509600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02448" tIns="202448" rIns="202448" bIns="101224" anchor="b">
            <a:noAutofit/>
          </a:bodyPr>
          <a:lstStyle>
            <a:lvl1pPr marL="0" algn="l" defTabSz="1030073" rtl="0" eaLnBrk="1" fontAlgn="auto" latinLnBrk="0" hangingPunct="1">
              <a:lnSpc>
                <a:spcPts val="6760"/>
              </a:lnSpc>
              <a:spcBef>
                <a:spcPts val="0"/>
              </a:spcBef>
              <a:spcAft>
                <a:spcPts val="0"/>
              </a:spcAft>
              <a:defRPr lang="en-US" sz="5002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56" name="Square"/>
          <p:cNvSpPr>
            <a:spLocks noChangeAspect="1"/>
          </p:cNvSpPr>
          <p:nvPr userDrawn="1"/>
        </p:nvSpPr>
        <p:spPr bwMode="white">
          <a:xfrm>
            <a:off x="817479" y="1457807"/>
            <a:ext cx="846606" cy="91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"/>
          <p:cNvSpPr txBox="1"/>
          <p:nvPr userDrawn="1"/>
        </p:nvSpPr>
        <p:spPr>
          <a:xfrm>
            <a:off x="8503012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98F35136-5434-4E8F-A67E-F49B66B19B42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43" y="3826804"/>
            <a:ext cx="7982031" cy="2041200"/>
          </a:xfrm>
        </p:spPr>
        <p:txBody>
          <a:bodyPr anchor="t">
            <a:noAutofit/>
          </a:bodyPr>
          <a:lstStyle>
            <a:lvl1pPr>
              <a:defRPr sz="5002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48" name="Line"/>
          <p:cNvCxnSpPr/>
          <p:nvPr userDrawn="1"/>
        </p:nvCxnSpPr>
        <p:spPr bwMode="white">
          <a:xfrm>
            <a:off x="581542" y="3680016"/>
            <a:ext cx="8562461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7" name="Picture 6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6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/>
            <a:endParaRPr lang="en-US" sz="32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pic>
        <p:nvPicPr>
          <p:cNvPr id="16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3088667" y="4"/>
            <a:ext cx="385477" cy="6858000"/>
          </a:xfrm>
          <a:prstGeom prst="rect">
            <a:avLst/>
          </a:prstGeom>
        </p:spPr>
      </p:pic>
      <p:sp>
        <p:nvSpPr>
          <p:cNvPr id="26" name="PanelGray"/>
          <p:cNvSpPr/>
          <p:nvPr userDrawn="1"/>
        </p:nvSpPr>
        <p:spPr bwMode="white">
          <a:xfrm>
            <a:off x="1" y="4"/>
            <a:ext cx="309954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0" name="Page"/>
          <p:cNvSpPr txBox="1"/>
          <p:nvPr userDrawn="1"/>
        </p:nvSpPr>
        <p:spPr>
          <a:xfrm>
            <a:off x="8503012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7" name="Date Placeholder 1"/>
          <p:cNvSpPr>
            <a:spLocks noGrp="1"/>
          </p:cNvSpPr>
          <p:nvPr userDrawn="1">
            <p:ph type="dt" sz="half" idx="31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18F5074B-1685-4BCD-BEF1-1AFE4009B2CB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7" name="Title 4"/>
          <p:cNvSpPr>
            <a:spLocks noGrp="1"/>
          </p:cNvSpPr>
          <p:nvPr userDrawn="1">
            <p:ph type="title" hasCustomPrompt="1"/>
          </p:nvPr>
        </p:nvSpPr>
        <p:spPr>
          <a:xfrm>
            <a:off x="581542" y="2681103"/>
            <a:ext cx="2283808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571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5C789F0D-C9AE-4DB8-AC61-09A2F9CD6D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50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00835607-9670-40A0-9258-C63E2618CC3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pic>
        <p:nvPicPr>
          <p:cNvPr id="10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5358996" y="4"/>
            <a:ext cx="385477" cy="6858000"/>
          </a:xfrm>
          <a:prstGeom prst="rect">
            <a:avLst/>
          </a:prstGeom>
        </p:spPr>
      </p:pic>
      <p:sp>
        <p:nvSpPr>
          <p:cNvPr id="13" name="PanelGray"/>
          <p:cNvSpPr/>
          <p:nvPr userDrawn="1"/>
        </p:nvSpPr>
        <p:spPr bwMode="white">
          <a:xfrm>
            <a:off x="2" y="4"/>
            <a:ext cx="5364673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7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CE8589E1-DB41-4711-94C8-812116554545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09"/>
            <a:ext cx="4567615" cy="373919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961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6" name="PanelGray"/>
          <p:cNvSpPr/>
          <p:nvPr userDrawn="1"/>
        </p:nvSpPr>
        <p:spPr bwMode="white">
          <a:xfrm>
            <a:off x="3102281" y="-1307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483" tIns="33741" rIns="67483" bIns="33741" rtlCol="0" anchor="t">
            <a:noAutofit/>
          </a:bodyPr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4B47E9C5-02FF-4CE8-AA53-9AF71C41B428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633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4194428" y="4"/>
            <a:ext cx="385477" cy="6858000"/>
          </a:xfrm>
          <a:prstGeom prst="rect">
            <a:avLst/>
          </a:prstGeom>
        </p:spPr>
      </p:pic>
      <p:sp>
        <p:nvSpPr>
          <p:cNvPr id="12" name="PanelGray"/>
          <p:cNvSpPr/>
          <p:nvPr userDrawn="1"/>
        </p:nvSpPr>
        <p:spPr>
          <a:xfrm>
            <a:off x="4572000" y="4"/>
            <a:ext cx="4572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571450" y="4"/>
            <a:ext cx="4572554" cy="6858000"/>
          </a:xfrm>
          <a:prstGeom prst="rect">
            <a:avLst/>
          </a:prstGeom>
          <a:noFill/>
        </p:spPr>
        <p:txBody>
          <a:bodyPr lIns="674827" tIns="674827" rIns="674827" bIns="674827"/>
          <a:lstStyle>
            <a:lvl1pPr algn="ctr">
              <a:defRPr sz="20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9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FABE65DB-E902-4630-9339-6DAC685B6DA2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581542" y="1785600"/>
            <a:ext cx="3202293" cy="3286800"/>
          </a:xfrm>
          <a:prstGeom prst="rect">
            <a:avLst/>
          </a:prstGeom>
          <a:noFill/>
        </p:spPr>
        <p:txBody>
          <a:bodyPr wrap="square" lIns="0" tIns="0" rIns="236190" bIns="0" anchor="ctr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707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9D654D1C-C99D-423A-A91A-875BAA856D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28026024"/>
              </p:ext>
            </p:ext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74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33FA805A-41AA-43DA-93B3-A21C8726BAE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32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61" name="ArrowPanelGray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483" tIns="33741" rIns="67483" bIns="33741" rtlCol="0" anchor="t">
            <a:noAutofit/>
          </a:bodyPr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FFE11EBA-B6C2-4E95-AD45-761576AC25C7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Title 2"/>
          <p:cNvSpPr>
            <a:spLocks noGrp="1"/>
          </p:cNvSpPr>
          <p:nvPr userDrawn="1">
            <p:ph type="title" hasCustomPrompt="1"/>
          </p:nvPr>
        </p:nvSpPr>
        <p:spPr>
          <a:xfrm>
            <a:off x="581543" y="2680204"/>
            <a:ext cx="1831662" cy="14976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9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rowPanelGray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483" tIns="33741" rIns="67483" bIns="33741" rtlCol="0" anchor="t">
            <a:noAutofit/>
          </a:bodyPr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81543" y="2680203"/>
            <a:ext cx="1831662" cy="1497600"/>
          </a:xfrm>
        </p:spPr>
        <p:txBody>
          <a:bodyPr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389656"/>
            <a:ext cx="953723" cy="1692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ED83BBD5-87CE-4990-8AEA-34D33AA2EC43}" type="datetime1">
              <a:rPr lang="ru-RU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1334756" y="3402839"/>
            <a:ext cx="2487384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462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374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Bubble"/>
          <p:cNvGrpSpPr/>
          <p:nvPr userDrawn="1"/>
        </p:nvGrpSpPr>
        <p:grpSpPr>
          <a:xfrm>
            <a:off x="4" y="11"/>
            <a:ext cx="9143999" cy="5859885"/>
            <a:chOff x="1" y="0"/>
            <a:chExt cx="9905998" cy="5859885"/>
          </a:xfrm>
        </p:grpSpPr>
        <p:sp>
          <p:nvSpPr>
            <p:cNvPr id="4" name="Rectangle 3"/>
            <p:cNvSpPr/>
            <p:nvPr userDrawn="1"/>
          </p:nvSpPr>
          <p:spPr>
            <a:xfrm>
              <a:off x="1" y="0"/>
              <a:ext cx="9905998" cy="498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8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6" name="Right Triangle 55"/>
            <p:cNvSpPr/>
            <p:nvPr userDrawn="1"/>
          </p:nvSpPr>
          <p:spPr>
            <a:xfrm rot="5400000">
              <a:off x="2109600" y="4820336"/>
              <a:ext cx="1039549" cy="103954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8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6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33" b="23083"/>
          <a:stretch/>
        </p:blipFill>
        <p:spPr>
          <a:xfrm rot="16200000" flipH="1">
            <a:off x="5157011" y="1566650"/>
            <a:ext cx="769257" cy="7204727"/>
          </a:xfrm>
          <a:custGeom>
            <a:avLst/>
            <a:gdLst>
              <a:gd name="connsiteX0" fmla="*/ 0 w 769257"/>
              <a:gd name="connsiteY0" fmla="*/ 1864718 h 7805121"/>
              <a:gd name="connsiteX1" fmla="*/ 0 w 769257"/>
              <a:gd name="connsiteY1" fmla="*/ 3372163 h 7805121"/>
              <a:gd name="connsiteX2" fmla="*/ 119296 w 769257"/>
              <a:gd name="connsiteY2" fmla="*/ 1933159 h 7805121"/>
              <a:gd name="connsiteX3" fmla="*/ 0 w 769257"/>
              <a:gd name="connsiteY3" fmla="*/ 0 h 7805121"/>
              <a:gd name="connsiteX4" fmla="*/ 0 w 769257"/>
              <a:gd name="connsiteY4" fmla="*/ 226161 h 7805121"/>
              <a:gd name="connsiteX5" fmla="*/ 201963 w 769257"/>
              <a:gd name="connsiteY5" fmla="*/ 8910 h 7805121"/>
              <a:gd name="connsiteX6" fmla="*/ 197200 w 769257"/>
              <a:gd name="connsiteY6" fmla="*/ 75585 h 7805121"/>
              <a:gd name="connsiteX7" fmla="*/ 199428 w 769257"/>
              <a:gd name="connsiteY7" fmla="*/ 966566 h 7805121"/>
              <a:gd name="connsiteX8" fmla="*/ 206725 w 769257"/>
              <a:gd name="connsiteY8" fmla="*/ 878542 h 7805121"/>
              <a:gd name="connsiteX9" fmla="*/ 206725 w 769257"/>
              <a:gd name="connsiteY9" fmla="*/ 7805121 h 7805121"/>
              <a:gd name="connsiteX10" fmla="*/ 769257 w 769257"/>
              <a:gd name="connsiteY10" fmla="*/ 7805121 h 7805121"/>
              <a:gd name="connsiteX11" fmla="*/ 769257 w 769257"/>
              <a:gd name="connsiteY11" fmla="*/ 0 h 780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257" h="7805121">
                <a:moveTo>
                  <a:pt x="0" y="1864718"/>
                </a:moveTo>
                <a:lnTo>
                  <a:pt x="0" y="3372163"/>
                </a:lnTo>
                <a:lnTo>
                  <a:pt x="119296" y="1933159"/>
                </a:lnTo>
                <a:close/>
                <a:moveTo>
                  <a:pt x="0" y="0"/>
                </a:moveTo>
                <a:lnTo>
                  <a:pt x="0" y="226161"/>
                </a:lnTo>
                <a:lnTo>
                  <a:pt x="201963" y="8910"/>
                </a:lnTo>
                <a:lnTo>
                  <a:pt x="197200" y="75585"/>
                </a:lnTo>
                <a:lnTo>
                  <a:pt x="199428" y="966566"/>
                </a:lnTo>
                <a:lnTo>
                  <a:pt x="206725" y="878542"/>
                </a:lnTo>
                <a:lnTo>
                  <a:pt x="206725" y="7805121"/>
                </a:lnTo>
                <a:lnTo>
                  <a:pt x="769257" y="78051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37E1E3A5-2541-4EE2-B1CD-3FA262A75B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98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EEB5D7A0-FF97-4010-962F-980563A2C05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36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63" name="ArrowPanelGray"/>
          <p:cNvSpPr>
            <a:spLocks noChangeArrowheads="1"/>
          </p:cNvSpPr>
          <p:nvPr userDrawn="1"/>
        </p:nvSpPr>
        <p:spPr bwMode="auto">
          <a:xfrm>
            <a:off x="4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483" tIns="33741" rIns="67483" bIns="33741" rtlCol="0" anchor="t">
            <a:noAutofit/>
          </a:bodyPr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9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 userDrawn="1">
            <p:ph type="dt" sz="half" idx="11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F63A69AF-855B-4398-BFF8-E8305A17106C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1543" y="1785600"/>
            <a:ext cx="2965846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059" y="3394402"/>
            <a:ext cx="1198686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1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rrowPanelGray"/>
          <p:cNvSpPr>
            <a:spLocks noChangeArrowheads="1"/>
          </p:cNvSpPr>
          <p:nvPr userDrawn="1"/>
        </p:nvSpPr>
        <p:spPr bwMode="auto">
          <a:xfrm>
            <a:off x="4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483" tIns="33741" rIns="67483" bIns="33741" rtlCol="0" anchor="t">
            <a:noAutofit/>
          </a:bodyPr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1543" y="1785600"/>
            <a:ext cx="2965846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389656"/>
            <a:ext cx="953723" cy="1692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B2CDA348-BEC1-4F46-9716-A406C21594AF}" type="datetime1">
              <a:rPr lang="ru-RU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404" y="3416300"/>
            <a:ext cx="2487384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94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A2FA6E58-42C2-4A8B-A308-104370CC4E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22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074C4ECC-66C3-4F53-B939-1BCA1A8E2EA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66" name="ArrowPanelGray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483" tIns="33741" rIns="67483" bIns="33741" rtlCol="0" anchor="t">
            <a:noAutofit/>
          </a:bodyPr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05C407BB-F115-4ED1-AC3B-FB65A678D732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09"/>
            <a:ext cx="3412754" cy="37391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7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7487" y="3589610"/>
            <a:ext cx="1260231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3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A37AE0A9-967E-4DE8-9322-59BBA19773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46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D4B432D4-EAEF-439C-8BD0-5D5F9A5A3B6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66" name="ArrowPanelGray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483" tIns="33741" rIns="67483" bIns="33741" rtlCol="0" anchor="t">
            <a:noAutofit/>
          </a:bodyPr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09"/>
            <a:ext cx="3412754" cy="37391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70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389656"/>
            <a:ext cx="953723" cy="1692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62FB0FFA-3B58-4CEF-854E-16C922063DC8}" type="datetime1">
              <a:rPr lang="ru-RU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3061993" y="3407814"/>
            <a:ext cx="2487384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49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778B4846-5D34-40B4-A5DC-B6A52EE49F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70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591BC137-0B7C-4682-9520-108DA2F85E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64" name="ArrowPanelGray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483" tIns="33741" rIns="67483" bIns="33741" rtlCol="0" anchor="t">
            <a:noAutofit/>
          </a:bodyPr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5843A566-D02B-42AB-9773-DE07AE93CB79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09"/>
            <a:ext cx="4567615" cy="373919"/>
          </a:xfrm>
        </p:spPr>
        <p:txBody>
          <a:bodyPr/>
          <a:lstStyle>
            <a:lvl1pPr>
              <a:defRPr sz="27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468" y="3589610"/>
            <a:ext cx="1260231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8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BA8F6F6A-A66E-4A7D-B36D-992137A4C6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94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BE233755-136D-4B2A-B720-37D0D76AA8A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64" name="ArrowPanelGray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483" tIns="33741" rIns="67483" bIns="33741" rtlCol="0" anchor="t">
            <a:noAutofit/>
          </a:bodyPr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09"/>
            <a:ext cx="4567615" cy="373919"/>
          </a:xfrm>
        </p:spPr>
        <p:txBody>
          <a:bodyPr/>
          <a:lstStyle>
            <a:lvl1pPr>
              <a:defRPr sz="270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389656"/>
            <a:ext cx="953723" cy="1692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694E1920-7F5A-4E65-81A3-66A55429A654}" type="datetime1">
              <a:rPr lang="ru-RU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541359" y="3407814"/>
            <a:ext cx="2487384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69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ge"/>
          <p:cNvSpPr txBox="1"/>
          <p:nvPr/>
        </p:nvSpPr>
        <p:spPr>
          <a:xfrm>
            <a:off x="8503012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73A068D9-CD31-4ED7-8BC5-02A4067FC0E2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</p:spPr>
        <p:txBody>
          <a:bodyPr anchor="b">
            <a:noAutofit/>
          </a:bodyPr>
          <a:lstStyle>
            <a:lvl1pPr marL="0" algn="l" defTabSz="1030073" rtl="0" eaLnBrk="1" fontAlgn="auto" latinLnBrk="0" hangingPunct="1">
              <a:lnSpc>
                <a:spcPts val="6760"/>
              </a:lnSpc>
              <a:spcBef>
                <a:spcPts val="0"/>
              </a:spcBef>
              <a:spcAft>
                <a:spcPts val="0"/>
              </a:spcAft>
              <a:defRPr lang="en-US" sz="5002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50504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1F3D2C4E-5C0D-41F0-B61A-EC084746FA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18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143D080A-FBC1-4863-B3F6-1F9864D67FE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5002" dirty="0" err="1">
              <a:solidFill>
                <a:srgbClr val="FFFFFF"/>
              </a:solidFill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D35106A8-CF24-42FB-84A2-D11496B5D383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1030073" rtl="0" eaLnBrk="1" fontAlgn="auto" latinLnBrk="0" hangingPunct="1">
              <a:lnSpc>
                <a:spcPts val="6760"/>
              </a:lnSpc>
              <a:spcBef>
                <a:spcPts val="0"/>
              </a:spcBef>
              <a:spcAft>
                <a:spcPts val="0"/>
              </a:spcAft>
              <a:defRPr lang="en-US" sz="5002" kern="1200" baseline="0" dirty="0">
                <a:solidFill>
                  <a:srgbClr val="0077BE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Square"/>
          <p:cNvSpPr>
            <a:spLocks noChangeAspect="1"/>
          </p:cNvSpPr>
          <p:nvPr userDrawn="1"/>
        </p:nvSpPr>
        <p:spPr bwMode="white">
          <a:xfrm>
            <a:off x="581542" y="625479"/>
            <a:ext cx="847124" cy="918000"/>
          </a:xfrm>
          <a:prstGeom prst="rect">
            <a:avLst/>
          </a:prstGeom>
          <a:noFill/>
          <a:ln w="9525" cap="flat" cmpd="sng" algn="ctr">
            <a:solidFill>
              <a:srgbClr val="0077B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374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Bubble"/>
          <p:cNvGrpSpPr/>
          <p:nvPr userDrawn="1"/>
        </p:nvGrpSpPr>
        <p:grpSpPr>
          <a:xfrm>
            <a:off x="4" y="11"/>
            <a:ext cx="9143999" cy="5859885"/>
            <a:chOff x="1" y="0"/>
            <a:chExt cx="9905998" cy="5859885"/>
          </a:xfrm>
        </p:grpSpPr>
        <p:sp>
          <p:nvSpPr>
            <p:cNvPr id="4" name="Rectangle 3"/>
            <p:cNvSpPr/>
            <p:nvPr userDrawn="1"/>
          </p:nvSpPr>
          <p:spPr>
            <a:xfrm>
              <a:off x="1" y="0"/>
              <a:ext cx="9905998" cy="498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039048"/>
              <a:endParaRPr lang="en-US" sz="3100" dirty="0">
                <a:solidFill>
                  <a:srgbClr val="575757"/>
                </a:solidFill>
              </a:endParaRPr>
            </a:p>
          </p:txBody>
        </p:sp>
        <p:sp>
          <p:nvSpPr>
            <p:cNvPr id="56" name="Right Triangle 55"/>
            <p:cNvSpPr/>
            <p:nvPr userDrawn="1"/>
          </p:nvSpPr>
          <p:spPr>
            <a:xfrm rot="5400000">
              <a:off x="2109600" y="4820336"/>
              <a:ext cx="1039549" cy="103954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039048"/>
              <a:endParaRPr lang="en-US" sz="3100" dirty="0">
                <a:solidFill>
                  <a:srgbClr val="575757"/>
                </a:solidFill>
              </a:endParaRPr>
            </a:p>
          </p:txBody>
        </p:sp>
      </p:grpSp>
      <p:sp>
        <p:nvSpPr>
          <p:cNvPr id="6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633" b="23083"/>
          <a:stretch/>
        </p:blipFill>
        <p:spPr>
          <a:xfrm rot="16200000" flipH="1">
            <a:off x="5157011" y="1566648"/>
            <a:ext cx="769257" cy="7204727"/>
          </a:xfrm>
          <a:custGeom>
            <a:avLst/>
            <a:gdLst>
              <a:gd name="connsiteX0" fmla="*/ 0 w 769257"/>
              <a:gd name="connsiteY0" fmla="*/ 1864718 h 7805121"/>
              <a:gd name="connsiteX1" fmla="*/ 0 w 769257"/>
              <a:gd name="connsiteY1" fmla="*/ 3372163 h 7805121"/>
              <a:gd name="connsiteX2" fmla="*/ 119296 w 769257"/>
              <a:gd name="connsiteY2" fmla="*/ 1933159 h 7805121"/>
              <a:gd name="connsiteX3" fmla="*/ 0 w 769257"/>
              <a:gd name="connsiteY3" fmla="*/ 0 h 7805121"/>
              <a:gd name="connsiteX4" fmla="*/ 0 w 769257"/>
              <a:gd name="connsiteY4" fmla="*/ 226161 h 7805121"/>
              <a:gd name="connsiteX5" fmla="*/ 201963 w 769257"/>
              <a:gd name="connsiteY5" fmla="*/ 8910 h 7805121"/>
              <a:gd name="connsiteX6" fmla="*/ 197200 w 769257"/>
              <a:gd name="connsiteY6" fmla="*/ 75585 h 7805121"/>
              <a:gd name="connsiteX7" fmla="*/ 199428 w 769257"/>
              <a:gd name="connsiteY7" fmla="*/ 966566 h 7805121"/>
              <a:gd name="connsiteX8" fmla="*/ 206725 w 769257"/>
              <a:gd name="connsiteY8" fmla="*/ 878542 h 7805121"/>
              <a:gd name="connsiteX9" fmla="*/ 206725 w 769257"/>
              <a:gd name="connsiteY9" fmla="*/ 7805121 h 7805121"/>
              <a:gd name="connsiteX10" fmla="*/ 769257 w 769257"/>
              <a:gd name="connsiteY10" fmla="*/ 7805121 h 7805121"/>
              <a:gd name="connsiteX11" fmla="*/ 769257 w 769257"/>
              <a:gd name="connsiteY11" fmla="*/ 0 h 780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257" h="7805121">
                <a:moveTo>
                  <a:pt x="0" y="1864718"/>
                </a:moveTo>
                <a:lnTo>
                  <a:pt x="0" y="3372163"/>
                </a:lnTo>
                <a:lnTo>
                  <a:pt x="119296" y="1933159"/>
                </a:lnTo>
                <a:close/>
                <a:moveTo>
                  <a:pt x="0" y="0"/>
                </a:moveTo>
                <a:lnTo>
                  <a:pt x="0" y="226161"/>
                </a:lnTo>
                <a:lnTo>
                  <a:pt x="201963" y="8910"/>
                </a:lnTo>
                <a:lnTo>
                  <a:pt x="197200" y="75585"/>
                </a:lnTo>
                <a:lnTo>
                  <a:pt x="199428" y="966566"/>
                </a:lnTo>
                <a:lnTo>
                  <a:pt x="206725" y="878542"/>
                </a:lnTo>
                <a:lnTo>
                  <a:pt x="206725" y="7805121"/>
                </a:lnTo>
                <a:lnTo>
                  <a:pt x="769257" y="7805121"/>
                </a:lnTo>
                <a:lnTo>
                  <a:pt x="7692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08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xmlns="" id="{5869E05E-F5C3-4EFB-97F7-778343B7FD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42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A85A8014-AB13-41A4-8579-0BDA85E16A1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5" name="Page"/>
          <p:cNvSpPr txBox="1"/>
          <p:nvPr userDrawn="1"/>
        </p:nvSpPr>
        <p:spPr bwMode="white">
          <a:xfrm>
            <a:off x="8264493" y="6389020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A6E949BE-601C-4642-92C6-9EDB623915D7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09"/>
            <a:ext cx="7982031" cy="373919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2174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xmlns="" id="{5869E05E-F5C3-4EFB-97F7-778343B7FD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xmlns="" id="{5869E05E-F5C3-4EFB-97F7-778343B7FD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A85A8014-AB13-41A4-8579-0BDA85E16A1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Page"/>
          <p:cNvSpPr txBox="1"/>
          <p:nvPr userDrawn="1"/>
        </p:nvSpPr>
        <p:spPr bwMode="white">
          <a:xfrm>
            <a:off x="8264497" y="6404404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C4B87272-F85F-48A3-8C47-52B96DE68380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7982031" cy="33245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CDEA65E5-B82B-44AC-95C3-9C670F8E5D8C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5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"/>
          <p:cNvSpPr txBox="1"/>
          <p:nvPr userDrawn="1"/>
        </p:nvSpPr>
        <p:spPr bwMode="white">
          <a:xfrm>
            <a:off x="8503012" y="6389020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D8DB0E04-B3CD-4F78-A241-3BC011806FDD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0179725"/>
              </p:ext>
            </p:extLst>
          </p:nvPr>
        </p:nvGraphicFramePr>
        <p:xfrm>
          <a:off x="1470" y="1599"/>
          <a:ext cx="146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65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0" y="1599"/>
                        <a:ext cx="146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401C23A7-9009-40D1-90C5-392FCEDA5A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" y="5"/>
            <a:ext cx="6944351" cy="6857999"/>
          </a:xfrm>
          <a:custGeom>
            <a:avLst/>
            <a:gdLst>
              <a:gd name="connsiteX0" fmla="*/ 0 w 7523047"/>
              <a:gd name="connsiteY0" fmla="*/ 0 h 6857999"/>
              <a:gd name="connsiteX1" fmla="*/ 7523047 w 7523047"/>
              <a:gd name="connsiteY1" fmla="*/ 0 h 6857999"/>
              <a:gd name="connsiteX2" fmla="*/ 7523047 w 7523047"/>
              <a:gd name="connsiteY2" fmla="*/ 6857999 h 6857999"/>
              <a:gd name="connsiteX3" fmla="*/ 0 w 7523047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3047" h="6857999">
                <a:moveTo>
                  <a:pt x="0" y="0"/>
                </a:moveTo>
                <a:lnTo>
                  <a:pt x="7523047" y="0"/>
                </a:lnTo>
                <a:lnTo>
                  <a:pt x="7523047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6" name="Freeform: Shape 17">
            <a:extLst>
              <a:ext uri="{FF2B5EF4-FFF2-40B4-BE49-F238E27FC236}">
                <a16:creationId xmlns:a16="http://schemas.microsoft.com/office/drawing/2014/main" xmlns="" id="{04AA2C2B-E2E3-4DBA-8327-F6BEE1554F6A}"/>
              </a:ext>
            </a:extLst>
          </p:cNvPr>
          <p:cNvSpPr/>
          <p:nvPr userDrawn="1"/>
        </p:nvSpPr>
        <p:spPr>
          <a:xfrm flipH="1">
            <a:off x="3768134" y="4"/>
            <a:ext cx="5375868" cy="6858000"/>
          </a:xfrm>
          <a:custGeom>
            <a:avLst/>
            <a:gdLst>
              <a:gd name="connsiteX0" fmla="*/ 0 w 5823857"/>
              <a:gd name="connsiteY0" fmla="*/ 6858000 h 6858000"/>
              <a:gd name="connsiteX1" fmla="*/ 171007 w 5823857"/>
              <a:gd name="connsiteY1" fmla="*/ 6858000 h 6858000"/>
              <a:gd name="connsiteX2" fmla="*/ 171007 w 5823857"/>
              <a:gd name="connsiteY2" fmla="*/ 6857999 h 6858000"/>
              <a:gd name="connsiteX3" fmla="*/ 3364287 w 5823857"/>
              <a:gd name="connsiteY3" fmla="*/ 6857999 h 6858000"/>
              <a:gd name="connsiteX4" fmla="*/ 3354974 w 5823857"/>
              <a:gd name="connsiteY4" fmla="*/ 6776026 h 6858000"/>
              <a:gd name="connsiteX5" fmla="*/ 3448739 w 5823857"/>
              <a:gd name="connsiteY5" fmla="*/ 5492317 h 6858000"/>
              <a:gd name="connsiteX6" fmla="*/ 5406929 w 5823857"/>
              <a:gd name="connsiteY6" fmla="*/ 2086469 h 6858000"/>
              <a:gd name="connsiteX7" fmla="*/ 5823857 w 5823857"/>
              <a:gd name="connsiteY7" fmla="*/ 1 h 6858000"/>
              <a:gd name="connsiteX8" fmla="*/ 529814 w 5823857"/>
              <a:gd name="connsiteY8" fmla="*/ 1 h 6858000"/>
              <a:gd name="connsiteX9" fmla="*/ 171007 w 5823857"/>
              <a:gd name="connsiteY9" fmla="*/ 1 h 6858000"/>
              <a:gd name="connsiteX10" fmla="*/ 171007 w 5823857"/>
              <a:gd name="connsiteY10" fmla="*/ 0 h 6858000"/>
              <a:gd name="connsiteX11" fmla="*/ 0 w 5823857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23857" h="6858000">
                <a:moveTo>
                  <a:pt x="0" y="6858000"/>
                </a:moveTo>
                <a:lnTo>
                  <a:pt x="171007" y="6858000"/>
                </a:lnTo>
                <a:lnTo>
                  <a:pt x="171007" y="6857999"/>
                </a:lnTo>
                <a:lnTo>
                  <a:pt x="3364287" y="6857999"/>
                </a:lnTo>
                <a:lnTo>
                  <a:pt x="3354974" y="6776026"/>
                </a:lnTo>
                <a:cubicBezTo>
                  <a:pt x="3314077" y="6366203"/>
                  <a:pt x="3306976" y="5937286"/>
                  <a:pt x="3448739" y="5492317"/>
                </a:cubicBezTo>
                <a:cubicBezTo>
                  <a:pt x="3778663" y="4456755"/>
                  <a:pt x="5011076" y="3001855"/>
                  <a:pt x="5406929" y="2086469"/>
                </a:cubicBezTo>
                <a:cubicBezTo>
                  <a:pt x="5802783" y="1171084"/>
                  <a:pt x="5816295" y="447467"/>
                  <a:pt x="5823857" y="1"/>
                </a:cubicBezTo>
                <a:lnTo>
                  <a:pt x="529814" y="1"/>
                </a:lnTo>
                <a:lnTo>
                  <a:pt x="171007" y="1"/>
                </a:lnTo>
                <a:lnTo>
                  <a:pt x="1710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686" tIns="83686" rIns="83686" bIns="83686" rtlCol="0" anchor="ctr">
            <a:noAutofit/>
          </a:bodyPr>
          <a:lstStyle/>
          <a:p>
            <a:pPr algn="ctr" defTabSz="1039048">
              <a:lnSpc>
                <a:spcPct val="95000"/>
              </a:lnSpc>
            </a:pPr>
            <a:endParaRPr lang="en-US" sz="1300" kern="0" dirty="0">
              <a:solidFill>
                <a:prstClr val="white"/>
              </a:solidFill>
            </a:endParaRPr>
          </a:p>
        </p:txBody>
      </p:sp>
      <p:pic>
        <p:nvPicPr>
          <p:cNvPr id="4" name="Picture 3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7" name="Рисунок 90">
            <a:extLst>
              <a:ext uri="{FF2B5EF4-FFF2-40B4-BE49-F238E27FC236}">
                <a16:creationId xmlns:a16="http://schemas.microsoft.com/office/drawing/2014/main" xmlns="" id="{4078F789-193A-452C-A23D-73B351F62D6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/>
          <a:stretch>
            <a:fillRect/>
          </a:stretch>
        </p:blipFill>
        <p:spPr>
          <a:xfrm>
            <a:off x="5614574" y="2483172"/>
            <a:ext cx="2972159" cy="1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1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5198018"/>
              </p:ext>
            </p:extLst>
          </p:nvPr>
        </p:nvGraphicFramePr>
        <p:xfrm>
          <a:off x="1470" y="1599"/>
          <a:ext cx="146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89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0" y="1599"/>
                        <a:ext cx="146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82F3149-8CEE-4A6B-AF61-491C73DD7289}"/>
              </a:ext>
            </a:extLst>
          </p:cNvPr>
          <p:cNvSpPr/>
          <p:nvPr userDrawn="1"/>
        </p:nvSpPr>
        <p:spPr>
          <a:xfrm flipH="1">
            <a:off x="1" y="4"/>
            <a:ext cx="9144000" cy="6858000"/>
          </a:xfrm>
          <a:prstGeom prst="rect">
            <a:avLst/>
          </a:prstGeom>
          <a:solidFill>
            <a:srgbClr val="101A2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/>
            <a:endParaRPr lang="en-US" sz="900" dirty="0" err="1">
              <a:solidFill>
                <a:srgbClr val="FFFFFF"/>
              </a:solidFill>
            </a:endParaRPr>
          </a:p>
        </p:txBody>
      </p:sp>
      <p:pic>
        <p:nvPicPr>
          <p:cNvPr id="11" name="Picture 10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D21B950A-313B-4598-856E-DAA979C1C5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83"/>
          <a:stretch>
            <a:fillRect/>
          </a:stretch>
        </p:blipFill>
        <p:spPr>
          <a:xfrm>
            <a:off x="2" y="1"/>
            <a:ext cx="6195573" cy="6857988"/>
          </a:xfrm>
          <a:custGeom>
            <a:avLst/>
            <a:gdLst>
              <a:gd name="connsiteX0" fmla="*/ 0 w 10244207"/>
              <a:gd name="connsiteY0" fmla="*/ 0 h 10691794"/>
              <a:gd name="connsiteX1" fmla="*/ 8146217 w 10244207"/>
              <a:gd name="connsiteY1" fmla="*/ 0 h 10691794"/>
              <a:gd name="connsiteX2" fmla="*/ 8353793 w 10244207"/>
              <a:gd name="connsiteY2" fmla="*/ 239634 h 10691794"/>
              <a:gd name="connsiteX3" fmla="*/ 10244207 w 10244207"/>
              <a:gd name="connsiteY3" fmla="*/ 5505551 h 10691794"/>
              <a:gd name="connsiteX4" fmla="*/ 8599556 w 10244207"/>
              <a:gd name="connsiteY4" fmla="*/ 10458731 h 10691794"/>
              <a:gd name="connsiteX5" fmla="*/ 8416404 w 10244207"/>
              <a:gd name="connsiteY5" fmla="*/ 10691794 h 10691794"/>
              <a:gd name="connsiteX6" fmla="*/ 0 w 10244207"/>
              <a:gd name="connsiteY6" fmla="*/ 10691794 h 1069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4207" h="10691794">
                <a:moveTo>
                  <a:pt x="0" y="0"/>
                </a:moveTo>
                <a:lnTo>
                  <a:pt x="8146217" y="0"/>
                </a:lnTo>
                <a:lnTo>
                  <a:pt x="8353793" y="239634"/>
                </a:lnTo>
                <a:cubicBezTo>
                  <a:pt x="9534774" y="1670653"/>
                  <a:pt x="10244207" y="3505254"/>
                  <a:pt x="10244207" y="5505551"/>
                </a:cubicBezTo>
                <a:cubicBezTo>
                  <a:pt x="10244207" y="7362971"/>
                  <a:pt x="9632502" y="9077518"/>
                  <a:pt x="8599556" y="10458731"/>
                </a:cubicBezTo>
                <a:lnTo>
                  <a:pt x="8416404" y="10691794"/>
                </a:lnTo>
                <a:lnTo>
                  <a:pt x="0" y="10691794"/>
                </a:ln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73AB9980-E2C5-4E1C-A71F-816D84D50AAF}"/>
              </a:ext>
            </a:extLst>
          </p:cNvPr>
          <p:cNvSpPr/>
          <p:nvPr userDrawn="1"/>
        </p:nvSpPr>
        <p:spPr>
          <a:xfrm flipH="1">
            <a:off x="3994573" y="4"/>
            <a:ext cx="5149428" cy="6858000"/>
          </a:xfrm>
          <a:custGeom>
            <a:avLst/>
            <a:gdLst>
              <a:gd name="connsiteX0" fmla="*/ 0 w 8514436"/>
              <a:gd name="connsiteY0" fmla="*/ 0 h 10691813"/>
              <a:gd name="connsiteX1" fmla="*/ 8514436 w 8514436"/>
              <a:gd name="connsiteY1" fmla="*/ 0 h 10691813"/>
              <a:gd name="connsiteX2" fmla="*/ 8322834 w 8514436"/>
              <a:gd name="connsiteY2" fmla="*/ 165971 h 10691813"/>
              <a:gd name="connsiteX3" fmla="*/ 5953096 w 8514436"/>
              <a:gd name="connsiteY3" fmla="*/ 5520068 h 10691813"/>
              <a:gd name="connsiteX4" fmla="*/ 8071631 w 8514436"/>
              <a:gd name="connsiteY4" fmla="*/ 10634666 h 10691813"/>
              <a:gd name="connsiteX5" fmla="*/ 8131571 w 8514436"/>
              <a:gd name="connsiteY5" fmla="*/ 10691813 h 10691813"/>
              <a:gd name="connsiteX6" fmla="*/ 0 w 8514436"/>
              <a:gd name="connsiteY6" fmla="*/ 10691813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4436" h="10691813">
                <a:moveTo>
                  <a:pt x="0" y="0"/>
                </a:moveTo>
                <a:lnTo>
                  <a:pt x="8514436" y="0"/>
                </a:lnTo>
                <a:lnTo>
                  <a:pt x="8322834" y="165971"/>
                </a:lnTo>
                <a:cubicBezTo>
                  <a:pt x="6867054" y="1489113"/>
                  <a:pt x="5953096" y="3397857"/>
                  <a:pt x="5953096" y="5520068"/>
                </a:cubicBezTo>
                <a:cubicBezTo>
                  <a:pt x="5953096" y="7517443"/>
                  <a:pt x="6762692" y="9325727"/>
                  <a:pt x="8071631" y="10634666"/>
                </a:cubicBezTo>
                <a:lnTo>
                  <a:pt x="8131571" y="10691813"/>
                </a:lnTo>
                <a:lnTo>
                  <a:pt x="0" y="10691813"/>
                </a:lnTo>
                <a:close/>
              </a:path>
            </a:pathLst>
          </a:custGeom>
          <a:solidFill>
            <a:srgbClr val="101A22">
              <a:alpha val="50000"/>
            </a:srgb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/>
            <a:endParaRPr lang="en-US" sz="900" dirty="0" err="1">
              <a:solidFill>
                <a:srgbClr val="FFFFFF"/>
              </a:solidFill>
            </a:endParaRPr>
          </a:p>
        </p:txBody>
      </p:sp>
      <p:pic>
        <p:nvPicPr>
          <p:cNvPr id="4" name="Picture 3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12" name="Picture 276" descr="Заказ выписок ЕГРН из Росреестра.">
            <a:extLst>
              <a:ext uri="{FF2B5EF4-FFF2-40B4-BE49-F238E27FC236}">
                <a16:creationId xmlns:a16="http://schemas.microsoft.com/office/drawing/2014/main" xmlns="" id="{864ABD1C-5043-43C9-B317-81E9FEFF8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71" y="2958331"/>
            <a:ext cx="586501" cy="9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xmlns="" id="{DBEBBFD1-3577-49A7-A021-E42B328B34F0}"/>
              </a:ext>
            </a:extLst>
          </p:cNvPr>
          <p:cNvSpPr txBox="1">
            <a:spLocks/>
          </p:cNvSpPr>
          <p:nvPr userDrawn="1"/>
        </p:nvSpPr>
        <p:spPr>
          <a:xfrm>
            <a:off x="6530345" y="4120384"/>
            <a:ext cx="2168718" cy="7201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13956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53" kern="1200">
                <a:solidFill>
                  <a:srgbClr val="374140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ru-RU" sz="1300" b="1" dirty="0">
                <a:solidFill>
                  <a:srgbClr val="FFFFFF"/>
                </a:solidFill>
              </a:rPr>
              <a:t>Федеральная служба</a:t>
            </a:r>
            <a:br>
              <a:rPr lang="ru-RU" sz="1300" b="1" dirty="0">
                <a:solidFill>
                  <a:srgbClr val="FFFFFF"/>
                </a:solidFill>
              </a:rPr>
            </a:br>
            <a:r>
              <a:rPr lang="ru-RU" sz="1300" b="1" dirty="0">
                <a:solidFill>
                  <a:srgbClr val="FFFFFF"/>
                </a:solidFill>
              </a:rPr>
              <a:t>государственной регистрации, кадастра и картографии</a:t>
            </a:r>
            <a:endParaRPr lang="en-US" sz="800" b="1" dirty="0">
              <a:solidFill>
                <a:srgbClr val="FFFFFF"/>
              </a:solidFill>
            </a:endParaRPr>
          </a:p>
        </p:txBody>
      </p:sp>
      <p:pic>
        <p:nvPicPr>
          <p:cNvPr id="386073" name="Picture 25">
            <a:extLst>
              <a:ext uri="{FF2B5EF4-FFF2-40B4-BE49-F238E27FC236}">
                <a16:creationId xmlns:a16="http://schemas.microsoft.com/office/drawing/2014/main" xmlns="" id="{E6988F37-F45A-4ECA-83A1-5A8C6B2837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9" t="7906" b="64627"/>
          <a:stretch/>
        </p:blipFill>
        <p:spPr bwMode="auto">
          <a:xfrm>
            <a:off x="7020212" y="3670299"/>
            <a:ext cx="1526060" cy="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1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1"/>
          <p:cNvSpPr>
            <a:spLocks noGrp="1"/>
          </p:cNvSpPr>
          <p:nvPr userDrawn="1">
            <p:ph type="dt" sz="half" idx="10"/>
          </p:nvPr>
        </p:nvSpPr>
        <p:spPr>
          <a:xfrm>
            <a:off x="7304122" y="6405036"/>
            <a:ext cx="953724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9EBBF60D-F2C0-4019-88BB-7E493A6B9D70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52" name="A4Grid"/>
          <p:cNvGrpSpPr/>
          <p:nvPr userDrawn="1"/>
        </p:nvGrpSpPr>
        <p:grpSpPr>
          <a:xfrm>
            <a:off x="1" y="4"/>
            <a:ext cx="9144000" cy="6858000"/>
            <a:chOff x="0" y="0"/>
            <a:chExt cx="9906000" cy="6858000"/>
          </a:xfrm>
        </p:grpSpPr>
        <p:sp>
          <p:nvSpPr>
            <p:cNvPr id="53" name="Slide edges"/>
            <p:cNvSpPr>
              <a:spLocks noChangeAspect="1"/>
            </p:cNvSpPr>
            <p:nvPr/>
          </p:nvSpPr>
          <p:spPr bwMode="auto">
            <a:xfrm>
              <a:off x="0" y="0"/>
              <a:ext cx="9905999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9048"/>
              <a:endParaRPr lang="en-US" sz="1400" dirty="0">
                <a:solidFill>
                  <a:srgbClr val="575757"/>
                </a:solidFill>
              </a:endParaRPr>
            </a:p>
          </p:txBody>
        </p:sp>
        <p:sp>
          <p:nvSpPr>
            <p:cNvPr id="54" name="No-fly zone"/>
            <p:cNvSpPr/>
            <p:nvPr userDrawn="1"/>
          </p:nvSpPr>
          <p:spPr>
            <a:xfrm>
              <a:off x="0" y="0"/>
              <a:ext cx="9906000" cy="6858000"/>
            </a:xfrm>
            <a:custGeom>
              <a:avLst/>
              <a:gdLst>
                <a:gd name="connsiteX0" fmla="*/ 629400 w 9906000"/>
                <a:gd name="connsiteY0" fmla="*/ 622800 h 6858000"/>
                <a:gd name="connsiteX1" fmla="*/ 629400 w 9906000"/>
                <a:gd name="connsiteY1" fmla="*/ 6156000 h 6858000"/>
                <a:gd name="connsiteX2" fmla="*/ 9276600 w 9906000"/>
                <a:gd name="connsiteY2" fmla="*/ 6156000 h 6858000"/>
                <a:gd name="connsiteX3" fmla="*/ 9276600 w 9906000"/>
                <a:gd name="connsiteY3" fmla="*/ 622800 h 6858000"/>
                <a:gd name="connsiteX4" fmla="*/ 0 w 9906000"/>
                <a:gd name="connsiteY4" fmla="*/ 0 h 6858000"/>
                <a:gd name="connsiteX5" fmla="*/ 629400 w 9906000"/>
                <a:gd name="connsiteY5" fmla="*/ 0 h 6858000"/>
                <a:gd name="connsiteX6" fmla="*/ 629400 w 9906000"/>
                <a:gd name="connsiteY6" fmla="*/ 0 h 6858000"/>
                <a:gd name="connsiteX7" fmla="*/ 9276600 w 9906000"/>
                <a:gd name="connsiteY7" fmla="*/ 0 h 6858000"/>
                <a:gd name="connsiteX8" fmla="*/ 9906000 w 9906000"/>
                <a:gd name="connsiteY8" fmla="*/ 0 h 6858000"/>
                <a:gd name="connsiteX9" fmla="*/ 9906000 w 9906000"/>
                <a:gd name="connsiteY9" fmla="*/ 622800 h 6858000"/>
                <a:gd name="connsiteX10" fmla="*/ 9906000 w 9906000"/>
                <a:gd name="connsiteY10" fmla="*/ 6156000 h 6858000"/>
                <a:gd name="connsiteX11" fmla="*/ 9906000 w 9906000"/>
                <a:gd name="connsiteY11" fmla="*/ 6858000 h 6858000"/>
                <a:gd name="connsiteX12" fmla="*/ 9276600 w 9906000"/>
                <a:gd name="connsiteY12" fmla="*/ 6858000 h 6858000"/>
                <a:gd name="connsiteX13" fmla="*/ 629400 w 9906000"/>
                <a:gd name="connsiteY13" fmla="*/ 6858000 h 6858000"/>
                <a:gd name="connsiteX14" fmla="*/ 0 w 9906000"/>
                <a:gd name="connsiteY14" fmla="*/ 6858000 h 6858000"/>
                <a:gd name="connsiteX15" fmla="*/ 0 w 9906000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06000" h="6858000">
                  <a:moveTo>
                    <a:pt x="629400" y="622800"/>
                  </a:moveTo>
                  <a:lnTo>
                    <a:pt x="629400" y="6156000"/>
                  </a:lnTo>
                  <a:lnTo>
                    <a:pt x="9276600" y="6156000"/>
                  </a:lnTo>
                  <a:lnTo>
                    <a:pt x="9276600" y="622800"/>
                  </a:lnTo>
                  <a:close/>
                  <a:moveTo>
                    <a:pt x="0" y="0"/>
                  </a:moveTo>
                  <a:lnTo>
                    <a:pt x="629400" y="0"/>
                  </a:lnTo>
                  <a:lnTo>
                    <a:pt x="629400" y="0"/>
                  </a:lnTo>
                  <a:lnTo>
                    <a:pt x="9276600" y="0"/>
                  </a:lnTo>
                  <a:lnTo>
                    <a:pt x="9906000" y="0"/>
                  </a:lnTo>
                  <a:lnTo>
                    <a:pt x="9906000" y="622800"/>
                  </a:lnTo>
                  <a:lnTo>
                    <a:pt x="9906000" y="6156000"/>
                  </a:lnTo>
                  <a:lnTo>
                    <a:pt x="9906000" y="6858000"/>
                  </a:lnTo>
                  <a:lnTo>
                    <a:pt x="9276600" y="6858000"/>
                  </a:lnTo>
                  <a:lnTo>
                    <a:pt x="629400" y="6858000"/>
                  </a:lnTo>
                  <a:lnTo>
                    <a:pt x="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9048"/>
              <a:endParaRPr lang="en-US" sz="1400" dirty="0">
                <a:solidFill>
                  <a:srgbClr val="575757"/>
                </a:solidFill>
              </a:endParaRPr>
            </a:p>
          </p:txBody>
        </p:sp>
        <p:sp>
          <p:nvSpPr>
            <p:cNvPr id="58" name="Footnote measure"/>
            <p:cNvSpPr>
              <a:spLocks noChangeArrowheads="1"/>
            </p:cNvSpPr>
            <p:nvPr/>
          </p:nvSpPr>
          <p:spPr bwMode="auto">
            <a:xfrm>
              <a:off x="629400" y="6156016"/>
              <a:ext cx="8647200" cy="378303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9048"/>
              <a:endParaRPr lang="en-US" sz="1400" dirty="0">
                <a:solidFill>
                  <a:srgbClr val="575757"/>
                </a:solidFill>
              </a:endParaRPr>
            </a:p>
          </p:txBody>
        </p:sp>
        <p:sp>
          <p:nvSpPr>
            <p:cNvPr id="59" name="Whitespace measure"/>
            <p:cNvSpPr>
              <a:spLocks noChangeArrowheads="1"/>
            </p:cNvSpPr>
            <p:nvPr/>
          </p:nvSpPr>
          <p:spPr bwMode="auto">
            <a:xfrm>
              <a:off x="629400" y="1496705"/>
              <a:ext cx="8647200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9048"/>
              <a:endParaRPr lang="en-US" sz="1400" dirty="0">
                <a:solidFill>
                  <a:srgbClr val="575757"/>
                </a:solidFill>
              </a:endParaRPr>
            </a:p>
          </p:txBody>
        </p:sp>
        <p:grpSp>
          <p:nvGrpSpPr>
            <p:cNvPr id="60" name="Gutter space"/>
            <p:cNvGrpSpPr/>
            <p:nvPr userDrawn="1"/>
          </p:nvGrpSpPr>
          <p:grpSpPr>
            <a:xfrm>
              <a:off x="1140950" y="623086"/>
              <a:ext cx="7624100" cy="5532930"/>
              <a:chOff x="1140950" y="623086"/>
              <a:chExt cx="7624100" cy="5532930"/>
            </a:xfrm>
          </p:grpSpPr>
          <p:sp>
            <p:nvSpPr>
              <p:cNvPr id="115" name="Gutter 11"/>
              <p:cNvSpPr>
                <a:spLocks noChangeArrowheads="1"/>
              </p:cNvSpPr>
              <p:nvPr/>
            </p:nvSpPr>
            <p:spPr bwMode="auto">
              <a:xfrm>
                <a:off x="85364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16" name="Gutter 10"/>
              <p:cNvSpPr>
                <a:spLocks noChangeArrowheads="1"/>
              </p:cNvSpPr>
              <p:nvPr/>
            </p:nvSpPr>
            <p:spPr bwMode="auto">
              <a:xfrm>
                <a:off x="77969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17" name="Gutter 9"/>
              <p:cNvSpPr>
                <a:spLocks noChangeArrowheads="1"/>
              </p:cNvSpPr>
              <p:nvPr/>
            </p:nvSpPr>
            <p:spPr bwMode="auto">
              <a:xfrm>
                <a:off x="70573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18" name="Gutter 8"/>
              <p:cNvSpPr>
                <a:spLocks noChangeArrowheads="1"/>
              </p:cNvSpPr>
              <p:nvPr/>
            </p:nvSpPr>
            <p:spPr bwMode="auto">
              <a:xfrm>
                <a:off x="63178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19" name="Gutter 7"/>
              <p:cNvSpPr>
                <a:spLocks noChangeArrowheads="1"/>
              </p:cNvSpPr>
              <p:nvPr/>
            </p:nvSpPr>
            <p:spPr bwMode="auto">
              <a:xfrm>
                <a:off x="55782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20" name="Gutter 6"/>
              <p:cNvSpPr>
                <a:spLocks noChangeArrowheads="1"/>
              </p:cNvSpPr>
              <p:nvPr/>
            </p:nvSpPr>
            <p:spPr bwMode="auto">
              <a:xfrm>
                <a:off x="48387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39" name="Gutter 5"/>
              <p:cNvSpPr>
                <a:spLocks noChangeArrowheads="1"/>
              </p:cNvSpPr>
              <p:nvPr/>
            </p:nvSpPr>
            <p:spPr bwMode="auto">
              <a:xfrm>
                <a:off x="40991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40" name="Gutter 4"/>
              <p:cNvSpPr>
                <a:spLocks noChangeArrowheads="1"/>
              </p:cNvSpPr>
              <p:nvPr/>
            </p:nvSpPr>
            <p:spPr bwMode="auto">
              <a:xfrm>
                <a:off x="33596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41" name="Gutter 3"/>
              <p:cNvSpPr>
                <a:spLocks noChangeArrowheads="1"/>
              </p:cNvSpPr>
              <p:nvPr/>
            </p:nvSpPr>
            <p:spPr bwMode="auto">
              <a:xfrm>
                <a:off x="26200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42" name="Gutter 2"/>
              <p:cNvSpPr>
                <a:spLocks noChangeArrowheads="1"/>
              </p:cNvSpPr>
              <p:nvPr/>
            </p:nvSpPr>
            <p:spPr bwMode="auto">
              <a:xfrm>
                <a:off x="18805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43" name="Gutter 1"/>
              <p:cNvSpPr>
                <a:spLocks noChangeArrowheads="1"/>
              </p:cNvSpPr>
              <p:nvPr/>
            </p:nvSpPr>
            <p:spPr bwMode="auto">
              <a:xfrm>
                <a:off x="11409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</p:grpSp>
        <p:grpSp>
          <p:nvGrpSpPr>
            <p:cNvPr id="61" name="Baselines/Anchors"/>
            <p:cNvGrpSpPr>
              <a:grpSpLocks noChangeAspect="1"/>
            </p:cNvGrpSpPr>
            <p:nvPr userDrawn="1"/>
          </p:nvGrpSpPr>
          <p:grpSpPr>
            <a:xfrm>
              <a:off x="0" y="623086"/>
              <a:ext cx="9906000" cy="5532931"/>
              <a:chOff x="0" y="623086"/>
              <a:chExt cx="9906000" cy="5532931"/>
            </a:xfrm>
          </p:grpSpPr>
          <p:sp>
            <p:nvSpPr>
              <p:cNvPr id="71" name="Line 20"/>
              <p:cNvSpPr>
                <a:spLocks noChangeShapeType="1"/>
              </p:cNvSpPr>
              <p:nvPr/>
            </p:nvSpPr>
            <p:spPr bwMode="auto">
              <a:xfrm>
                <a:off x="975" y="615601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2" name="Line 19"/>
              <p:cNvSpPr>
                <a:spLocks noChangeShapeType="1"/>
              </p:cNvSpPr>
              <p:nvPr/>
            </p:nvSpPr>
            <p:spPr bwMode="auto">
              <a:xfrm>
                <a:off x="975" y="586481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3" name="Line 18"/>
              <p:cNvSpPr>
                <a:spLocks noChangeShapeType="1"/>
              </p:cNvSpPr>
              <p:nvPr/>
            </p:nvSpPr>
            <p:spPr bwMode="auto">
              <a:xfrm>
                <a:off x="975" y="557360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4" name="Line 17"/>
              <p:cNvSpPr>
                <a:spLocks noChangeShapeType="1"/>
              </p:cNvSpPr>
              <p:nvPr/>
            </p:nvSpPr>
            <p:spPr bwMode="auto">
              <a:xfrm>
                <a:off x="975" y="528239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6" name="Line 16"/>
              <p:cNvSpPr>
                <a:spLocks noChangeShapeType="1"/>
              </p:cNvSpPr>
              <p:nvPr/>
            </p:nvSpPr>
            <p:spPr bwMode="auto">
              <a:xfrm>
                <a:off x="975" y="499119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9" name="Line 15"/>
              <p:cNvSpPr>
                <a:spLocks noChangeShapeType="1"/>
              </p:cNvSpPr>
              <p:nvPr/>
            </p:nvSpPr>
            <p:spPr bwMode="auto">
              <a:xfrm>
                <a:off x="975" y="469998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81" name="Line 14"/>
              <p:cNvSpPr>
                <a:spLocks noChangeShapeType="1"/>
              </p:cNvSpPr>
              <p:nvPr/>
            </p:nvSpPr>
            <p:spPr bwMode="auto">
              <a:xfrm>
                <a:off x="975" y="440877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02" name="Line 13"/>
              <p:cNvSpPr>
                <a:spLocks noChangeShapeType="1"/>
              </p:cNvSpPr>
              <p:nvPr/>
            </p:nvSpPr>
            <p:spPr bwMode="auto">
              <a:xfrm>
                <a:off x="975" y="411757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03" name="Line 12"/>
              <p:cNvSpPr>
                <a:spLocks noChangeShapeType="1"/>
              </p:cNvSpPr>
              <p:nvPr/>
            </p:nvSpPr>
            <p:spPr bwMode="auto">
              <a:xfrm>
                <a:off x="975" y="382636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04" name="Line 11"/>
              <p:cNvSpPr>
                <a:spLocks noChangeShapeType="1"/>
              </p:cNvSpPr>
              <p:nvPr/>
            </p:nvSpPr>
            <p:spPr bwMode="auto">
              <a:xfrm>
                <a:off x="975" y="3535156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05" name="Line 10"/>
              <p:cNvSpPr>
                <a:spLocks noChangeShapeType="1"/>
              </p:cNvSpPr>
              <p:nvPr/>
            </p:nvSpPr>
            <p:spPr bwMode="auto">
              <a:xfrm>
                <a:off x="975" y="3243949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06" name="Line 9"/>
              <p:cNvSpPr>
                <a:spLocks noChangeShapeType="1"/>
              </p:cNvSpPr>
              <p:nvPr/>
            </p:nvSpPr>
            <p:spPr bwMode="auto">
              <a:xfrm>
                <a:off x="975" y="295274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07" name="Line 8"/>
              <p:cNvSpPr>
                <a:spLocks noChangeShapeType="1"/>
              </p:cNvSpPr>
              <p:nvPr/>
            </p:nvSpPr>
            <p:spPr bwMode="auto">
              <a:xfrm>
                <a:off x="975" y="266153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08" name="Line 7"/>
              <p:cNvSpPr>
                <a:spLocks noChangeShapeType="1"/>
              </p:cNvSpPr>
              <p:nvPr/>
            </p:nvSpPr>
            <p:spPr bwMode="auto">
              <a:xfrm>
                <a:off x="975" y="237032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09" name="Line 6"/>
              <p:cNvSpPr>
                <a:spLocks noChangeShapeType="1"/>
              </p:cNvSpPr>
              <p:nvPr/>
            </p:nvSpPr>
            <p:spPr bwMode="auto">
              <a:xfrm>
                <a:off x="975" y="207912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10" name="Line 5"/>
              <p:cNvSpPr>
                <a:spLocks noChangeShapeType="1"/>
              </p:cNvSpPr>
              <p:nvPr/>
            </p:nvSpPr>
            <p:spPr bwMode="auto">
              <a:xfrm>
                <a:off x="975" y="178791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11" name="Line 4"/>
              <p:cNvSpPr>
                <a:spLocks noChangeShapeType="1"/>
              </p:cNvSpPr>
              <p:nvPr/>
            </p:nvSpPr>
            <p:spPr bwMode="auto">
              <a:xfrm>
                <a:off x="975" y="149670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12" name="Line 3"/>
              <p:cNvSpPr>
                <a:spLocks noChangeShapeType="1"/>
              </p:cNvSpPr>
              <p:nvPr/>
            </p:nvSpPr>
            <p:spPr bwMode="auto">
              <a:xfrm>
                <a:off x="975" y="120550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13" name="Line 2"/>
              <p:cNvSpPr>
                <a:spLocks noChangeShapeType="1"/>
              </p:cNvSpPr>
              <p:nvPr/>
            </p:nvSpPr>
            <p:spPr bwMode="auto">
              <a:xfrm>
                <a:off x="975" y="91429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14" name="Line 1"/>
              <p:cNvSpPr>
                <a:spLocks noChangeShapeType="1"/>
              </p:cNvSpPr>
              <p:nvPr/>
            </p:nvSpPr>
            <p:spPr bwMode="auto">
              <a:xfrm>
                <a:off x="0" y="623086"/>
                <a:ext cx="9906000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</p:grpSp>
        <p:grpSp>
          <p:nvGrpSpPr>
            <p:cNvPr id="62" name="Five column measure"/>
            <p:cNvGrpSpPr/>
            <p:nvPr userDrawn="1"/>
          </p:nvGrpSpPr>
          <p:grpSpPr>
            <a:xfrm>
              <a:off x="629400" y="5977077"/>
              <a:ext cx="8647200" cy="66674"/>
              <a:chOff x="629400" y="5977077"/>
              <a:chExt cx="8647200" cy="66674"/>
            </a:xfrm>
          </p:grpSpPr>
          <p:sp>
            <p:nvSpPr>
              <p:cNvPr id="65" name="Column 5"/>
              <p:cNvSpPr>
                <a:spLocks/>
              </p:cNvSpPr>
              <p:nvPr/>
            </p:nvSpPr>
            <p:spPr bwMode="auto">
              <a:xfrm>
                <a:off x="77466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6" name="Column 4"/>
              <p:cNvSpPr>
                <a:spLocks/>
              </p:cNvSpPr>
              <p:nvPr/>
            </p:nvSpPr>
            <p:spPr bwMode="auto">
              <a:xfrm>
                <a:off x="59673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7" name="Column 3"/>
              <p:cNvSpPr>
                <a:spLocks/>
              </p:cNvSpPr>
              <p:nvPr/>
            </p:nvSpPr>
            <p:spPr bwMode="auto">
              <a:xfrm>
                <a:off x="4188000" y="5977077"/>
                <a:ext cx="1530000" cy="66674"/>
              </a:xfrm>
              <a:custGeom>
                <a:avLst/>
                <a:gdLst>
                  <a:gd name="T0" fmla="*/ 0 w 1102"/>
                  <a:gd name="T1" fmla="*/ 0 h 42"/>
                  <a:gd name="T2" fmla="*/ 0 w 1102"/>
                  <a:gd name="T3" fmla="*/ 42 h 42"/>
                  <a:gd name="T4" fmla="*/ 1102 w 1102"/>
                  <a:gd name="T5" fmla="*/ 42 h 42"/>
                  <a:gd name="T6" fmla="*/ 1102 w 1102"/>
                  <a:gd name="T7" fmla="*/ 0 h 42"/>
                  <a:gd name="T8" fmla="*/ 0 w 1102"/>
                  <a:gd name="T9" fmla="*/ 0 h 42"/>
                  <a:gd name="T10" fmla="*/ 0 w 1102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2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2" y="42"/>
                    </a:lnTo>
                    <a:lnTo>
                      <a:pt x="11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8" name="Column 2"/>
              <p:cNvSpPr>
                <a:spLocks/>
              </p:cNvSpPr>
              <p:nvPr/>
            </p:nvSpPr>
            <p:spPr bwMode="auto">
              <a:xfrm>
                <a:off x="24087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1103 w 1103"/>
                  <a:gd name="T3" fmla="*/ 0 h 42"/>
                  <a:gd name="T4" fmla="*/ 1103 w 1103"/>
                  <a:gd name="T5" fmla="*/ 42 h 42"/>
                  <a:gd name="T6" fmla="*/ 0 w 1103"/>
                  <a:gd name="T7" fmla="*/ 42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1103" y="0"/>
                    </a:lnTo>
                    <a:lnTo>
                      <a:pt x="1103" y="42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0" name="Column 1"/>
              <p:cNvSpPr>
                <a:spLocks/>
              </p:cNvSpPr>
              <p:nvPr/>
            </p:nvSpPr>
            <p:spPr bwMode="auto">
              <a:xfrm>
                <a:off x="6294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0 w 1103"/>
                  <a:gd name="T3" fmla="*/ 42 h 42"/>
                  <a:gd name="T4" fmla="*/ 1103 w 1103"/>
                  <a:gd name="T5" fmla="*/ 42 h 42"/>
                  <a:gd name="T6" fmla="*/ 1103 w 1103"/>
                  <a:gd name="T7" fmla="*/ 0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3" y="42"/>
                    </a:lnTo>
                    <a:lnTo>
                      <a:pt x="110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</p:grpSp>
        <p:sp>
          <p:nvSpPr>
            <p:cNvPr id="63" name="Live space"/>
            <p:cNvSpPr>
              <a:spLocks/>
            </p:cNvSpPr>
            <p:nvPr userDrawn="1"/>
          </p:nvSpPr>
          <p:spPr>
            <a:xfrm>
              <a:off x="629400" y="2079120"/>
              <a:ext cx="8647200" cy="4078877"/>
            </a:xfrm>
            <a:prstGeom prst="rect">
              <a:avLst/>
            </a:pr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1039048">
                <a:lnSpc>
                  <a:spcPct val="90000"/>
                </a:lnSpc>
                <a:spcAft>
                  <a:spcPts val="1126"/>
                </a:spcAft>
              </a:pPr>
              <a:endParaRPr lang="en-US" sz="1400" dirty="0">
                <a:solidFill>
                  <a:srgbClr val="575757"/>
                </a:solidFill>
              </a:endParaRPr>
            </a:p>
          </p:txBody>
        </p:sp>
        <p:sp>
          <p:nvSpPr>
            <p:cNvPr id="64" name="Footnote example"/>
            <p:cNvSpPr txBox="1">
              <a:spLocks noChangeAspect="1"/>
            </p:cNvSpPr>
            <p:nvPr userDrawn="1"/>
          </p:nvSpPr>
          <p:spPr>
            <a:xfrm>
              <a:off x="629398" y="6103651"/>
              <a:ext cx="7283401" cy="45704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defTabSz="1039048">
                <a:lnSpc>
                  <a:spcPct val="90000"/>
                </a:lnSpc>
              </a:pPr>
              <a:r>
                <a:rPr lang="en-US" sz="1100" dirty="0">
                  <a:solidFill>
                    <a:srgbClr val="A6A6A6"/>
                  </a:solidFill>
                </a:rPr>
                <a:t>1. xxxx  2. xxxx  3. List footnotes in numerical order. Footnote numbers are not bracketed. Use 10pt font</a:t>
              </a:r>
            </a:p>
            <a:p>
              <a:pPr defTabSz="1039048">
                <a:lnSpc>
                  <a:spcPct val="90000"/>
                </a:lnSpc>
              </a:pPr>
              <a:r>
                <a:rPr lang="en-US" sz="1100" dirty="0">
                  <a:solidFill>
                    <a:srgbClr val="A6A6A6"/>
                  </a:solidFill>
                </a:rPr>
                <a:t>Note: Do not put a period at the end of the note or the source</a:t>
              </a:r>
            </a:p>
            <a:p>
              <a:pPr defTabSz="1039048">
                <a:lnSpc>
                  <a:spcPct val="90000"/>
                </a:lnSpc>
              </a:pPr>
              <a:r>
                <a:rPr lang="en-US" sz="1100" dirty="0">
                  <a:solidFill>
                    <a:srgbClr val="A6A6A6"/>
                  </a:solidFill>
                </a:rPr>
                <a:t>Source: Include a source for every chart that you use. Separate sources with a semicolon;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05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78331538"/>
              </p:ext>
            </p:ext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14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/>
            <a:endParaRPr lang="en-US" sz="23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E9AD951D-B42C-46D3-B031-78D0E4281D1A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1543" y="622805"/>
            <a:ext cx="7982031" cy="318519"/>
          </a:xfr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24" name="Picture 23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5" name="Picture 2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6" name="Picture 2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7" name="Picture 26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8" name="Picture 27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9" name="Picture 28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0" name="Picture 29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1" name="Picture 30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2" name="Picture 31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3" name="Picture 32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4" name="Picture 33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5" name="Picture 3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6" name="Picture 3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7" name="Picture 36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8" name="Picture 37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9" name="Picture 38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40" name="Picture 39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41" name="Picture 40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42" name="Picture 41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ED28D44B-4F21-4AA6-8F07-0F8973A6A2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3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CE0FA1AA-EFC9-43C2-B04A-C4867F1C8D3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3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3" y="622806"/>
            <a:ext cx="7982031" cy="318519"/>
          </a:xfrm>
        </p:spPr>
        <p:txBody>
          <a:bodyPr/>
          <a:lstStyle>
            <a:lvl1pPr>
              <a:defRPr sz="23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D8A3B7-A1BE-4885-9155-A25DC2ADE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986" y="2085636"/>
            <a:ext cx="7982584" cy="405759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7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4C8EBAB8-5ECC-4C80-BB85-427EA75A2D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6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41863E42-93AF-44F1-A770-4A3F2421692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7" name="PanelGray"/>
          <p:cNvSpPr/>
          <p:nvPr userDrawn="1"/>
        </p:nvSpPr>
        <p:spPr bwMode="white">
          <a:xfrm>
            <a:off x="4" y="-1307"/>
            <a:ext cx="3552369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997" tIns="51499" rIns="102997" bIns="514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A8017E12-F4A3-4044-A9C5-94817A9080BB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1541" y="2158999"/>
            <a:ext cx="2730091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374140"/>
                </a:solidFill>
                <a:latin typeface="+mn-lt"/>
                <a:sym typeface="Trebuchet MS" panose="020B0603020202020204" pitchFamily="34" charset="0"/>
              </a:defRPr>
            </a:lvl1pPr>
            <a:lvl2pPr marL="515036" indent="0" algn="ctr">
              <a:buNone/>
              <a:defRPr sz="2300"/>
            </a:lvl2pPr>
            <a:lvl3pPr marL="1030073" indent="0" algn="ctr">
              <a:buNone/>
              <a:defRPr sz="2000"/>
            </a:lvl3pPr>
            <a:lvl4pPr marL="1545109" indent="0" algn="ctr">
              <a:buNone/>
              <a:defRPr sz="1800"/>
            </a:lvl4pPr>
            <a:lvl5pPr marL="2060145" indent="0" algn="ctr">
              <a:buNone/>
              <a:defRPr sz="1800"/>
            </a:lvl5pPr>
            <a:lvl6pPr marL="2575182" indent="0" algn="ctr">
              <a:buNone/>
              <a:defRPr sz="1800"/>
            </a:lvl6pPr>
            <a:lvl7pPr marL="3090217" indent="0" algn="ctr">
              <a:buNone/>
              <a:defRPr sz="1800"/>
            </a:lvl7pPr>
            <a:lvl8pPr marL="3605254" indent="0" algn="ctr">
              <a:buNone/>
              <a:defRPr sz="1800"/>
            </a:lvl8pPr>
            <a:lvl9pPr marL="4120290" indent="0" algn="ctr">
              <a:buNone/>
              <a:defRPr sz="18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581541" y="1227060"/>
            <a:ext cx="2730091" cy="664797"/>
          </a:xfrm>
        </p:spPr>
        <p:txBody>
          <a:bodyPr anchor="t">
            <a:noAutofit/>
          </a:bodyPr>
          <a:lstStyle>
            <a:lvl1pPr>
              <a:defRPr sz="27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584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E8F4FABA-20E2-4908-A439-4B06E1A5C690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17478" y="2668045"/>
            <a:ext cx="7510154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02448" tIns="202448" rIns="202448" bIns="101224" anchor="b">
            <a:noAutofit/>
          </a:bodyPr>
          <a:lstStyle>
            <a:lvl1pPr marL="0" algn="l" defTabSz="1030073" rtl="0" eaLnBrk="1" fontAlgn="auto" latinLnBrk="0" hangingPunct="1">
              <a:lnSpc>
                <a:spcPts val="6760"/>
              </a:lnSpc>
              <a:spcBef>
                <a:spcPts val="0"/>
              </a:spcBef>
              <a:spcAft>
                <a:spcPts val="0"/>
              </a:spcAft>
              <a:defRPr lang="en-US" sz="5002" kern="1200" baseline="0" dirty="0">
                <a:solidFill>
                  <a:srgbClr val="0077BE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Square"/>
          <p:cNvSpPr>
            <a:spLocks noChangeAspect="1"/>
          </p:cNvSpPr>
          <p:nvPr userDrawn="1"/>
        </p:nvSpPr>
        <p:spPr bwMode="white">
          <a:xfrm>
            <a:off x="817480" y="1457807"/>
            <a:ext cx="846209" cy="91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33915D64-D298-40B2-A1E3-B2E3A41EC279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43" y="3826804"/>
            <a:ext cx="7982031" cy="2041200"/>
          </a:xfrm>
        </p:spPr>
        <p:txBody>
          <a:bodyPr anchor="t">
            <a:noAutofit/>
          </a:bodyPr>
          <a:lstStyle>
            <a:lvl1pPr>
              <a:defRPr sz="5002">
                <a:solidFill>
                  <a:srgbClr val="0077BE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Line"/>
          <p:cNvCxnSpPr/>
          <p:nvPr userDrawn="1"/>
        </p:nvCxnSpPr>
        <p:spPr bwMode="white">
          <a:xfrm>
            <a:off x="581542" y="3682800"/>
            <a:ext cx="8563568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2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D8C60A30-1685-41DE-98AE-99F7B4BB5F67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3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216DB845-D642-43C7-8535-E3B464D96E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936150"/>
              </p:ext>
            </p:ext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85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F317B321-735F-44DA-8D89-0650102D351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3088667" y="4"/>
            <a:ext cx="385477" cy="6858000"/>
          </a:xfrm>
          <a:prstGeom prst="rect">
            <a:avLst/>
          </a:prstGeom>
        </p:spPr>
      </p:pic>
      <p:sp>
        <p:nvSpPr>
          <p:cNvPr id="65" name="PanelGray"/>
          <p:cNvSpPr/>
          <p:nvPr userDrawn="1"/>
        </p:nvSpPr>
        <p:spPr bwMode="white">
          <a:xfrm>
            <a:off x="1" y="4"/>
            <a:ext cx="309954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0" name="Page"/>
          <p:cNvSpPr txBox="1"/>
          <p:nvPr userDrawn="1"/>
        </p:nvSpPr>
        <p:spPr>
          <a:xfrm>
            <a:off x="8503012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509C7A3D-B7EC-4D44-8D77-4180AE5962C7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7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595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1C5399BC-ACDA-449D-BB5F-CC277456B3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0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54244749-BF85-4373-908E-95B2E371CF1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pic>
        <p:nvPicPr>
          <p:cNvPr id="61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5358996" y="4"/>
            <a:ext cx="385477" cy="6858000"/>
          </a:xfrm>
          <a:prstGeom prst="rect">
            <a:avLst/>
          </a:prstGeom>
        </p:spPr>
      </p:pic>
      <p:sp>
        <p:nvSpPr>
          <p:cNvPr id="64" name="PanelWhite"/>
          <p:cNvSpPr/>
          <p:nvPr userDrawn="1"/>
        </p:nvSpPr>
        <p:spPr bwMode="white">
          <a:xfrm>
            <a:off x="2" y="4"/>
            <a:ext cx="536467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 userDrawn="1"/>
        </p:nvSpPr>
        <p:spPr>
          <a:xfrm>
            <a:off x="8503012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4860D5C0-2396-46F9-9A39-FCBEE9DAD7FB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5"/>
            <a:ext cx="4563112" cy="318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618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E0C77578-97C6-4148-91B9-EF51C7DEE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3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D8D10392-52A3-49EB-A52C-33391550D89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503012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6720489" y="4"/>
            <a:ext cx="385477" cy="6858000"/>
          </a:xfrm>
          <a:prstGeom prst="rect">
            <a:avLst/>
          </a:prstGeom>
        </p:spPr>
      </p:pic>
      <p:sp>
        <p:nvSpPr>
          <p:cNvPr id="63" name="PanelWhite"/>
          <p:cNvSpPr/>
          <p:nvPr userDrawn="1"/>
        </p:nvSpPr>
        <p:spPr bwMode="white">
          <a:xfrm>
            <a:off x="2" y="4"/>
            <a:ext cx="67261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470CE791-2E33-4C19-AF19-05E18B2DBFD7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1541" y="622805"/>
            <a:ext cx="5932267" cy="318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556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white">
          <a:xfrm>
            <a:off x="3102281" y="-1307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8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8A61501E-B00F-47B4-A3AB-8E3685F5AADE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7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079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4194428" y="4"/>
            <a:ext cx="385477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>
          <a:xfrm>
            <a:off x="4572000" y="4"/>
            <a:ext cx="4572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571450" y="4"/>
            <a:ext cx="4572554" cy="6858000"/>
          </a:xfrm>
          <a:prstGeom prst="rect">
            <a:avLst/>
          </a:prstGeom>
          <a:noFill/>
        </p:spPr>
        <p:txBody>
          <a:bodyPr lIns="674827" tIns="674827" rIns="674827" bIns="674827"/>
          <a:lstStyle>
            <a:lvl1pPr algn="ctr">
              <a:defRPr sz="20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9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23669BAB-9586-48BC-A76C-76AF5015DE5E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43" y="1785600"/>
            <a:ext cx="3203446" cy="3286800"/>
          </a:xfrm>
          <a:prstGeom prst="rect">
            <a:avLst/>
          </a:prstGeom>
          <a:noFill/>
        </p:spPr>
        <p:txBody>
          <a:bodyPr wrap="square" lIns="0" tIns="0" rIns="236190" bIns="0" anchor="ctr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188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452715" y="4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gray">
          <a:xfrm>
            <a:off x="5830895" y="4"/>
            <a:ext cx="3313107" cy="6858000"/>
          </a:xfrm>
          <a:custGeom>
            <a:avLst/>
            <a:gdLst>
              <a:gd name="connsiteX0" fmla="*/ 0 w 3584692"/>
              <a:gd name="connsiteY0" fmla="*/ 0 h 6858000"/>
              <a:gd name="connsiteX1" fmla="*/ 3584692 w 3584692"/>
              <a:gd name="connsiteY1" fmla="*/ 0 h 6858000"/>
              <a:gd name="connsiteX2" fmla="*/ 3584692 w 3584692"/>
              <a:gd name="connsiteY2" fmla="*/ 6858000 h 6858000"/>
              <a:gd name="connsiteX3" fmla="*/ 0 w 35846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692" h="6858000">
                <a:moveTo>
                  <a:pt x="0" y="0"/>
                </a:moveTo>
                <a:lnTo>
                  <a:pt x="3584692" y="0"/>
                </a:lnTo>
                <a:lnTo>
                  <a:pt x="358469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6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832002" y="4"/>
            <a:ext cx="3312000" cy="6858000"/>
          </a:xfrm>
          <a:prstGeom prst="rect">
            <a:avLst/>
          </a:prstGeom>
          <a:noFill/>
        </p:spPr>
        <p:txBody>
          <a:bodyPr lIns="134965" tIns="674827" rIns="134965" bIns="674827"/>
          <a:lstStyle>
            <a:lvl1pPr algn="ctr">
              <a:defRPr sz="20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9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AA17AC35-7C52-4E50-ACCE-4127803CABC7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581537" y="1785600"/>
            <a:ext cx="4565908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481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CFDD86A1-0D80-4D5D-9955-947D5C604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5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6B014008-40B7-444A-B787-756535FCC5D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65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8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2F4880C3-9CC0-486A-AC78-5A996F4FE815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581540" y="2771849"/>
            <a:ext cx="1831016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7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43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771849"/>
            <a:ext cx="1831016" cy="1314311"/>
          </a:xfrm>
        </p:spPr>
        <p:txBody>
          <a:bodyPr anchor="ctr" anchorCtr="0">
            <a:noAutofit/>
          </a:bodyPr>
          <a:lstStyle>
            <a:lvl1pPr>
              <a:defRPr sz="32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389656"/>
            <a:ext cx="953723" cy="1692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3180DBD8-2422-4C7B-BD3C-A7082FB8EAAE}" type="datetime1">
              <a:rPr lang="ru-RU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1334756" y="3402839"/>
            <a:ext cx="2487384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8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C7E35D50-D996-444A-8FD0-7DBE027B6D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8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3ABC10EC-028B-4409-BC2E-3975D53D27A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36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64" name="ArrowPanelWhite"/>
          <p:cNvSpPr>
            <a:spLocks noChangeArrowheads="1"/>
          </p:cNvSpPr>
          <p:nvPr userDrawn="1"/>
        </p:nvSpPr>
        <p:spPr bwMode="auto">
          <a:xfrm>
            <a:off x="4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9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164261B5-CDD0-4153-9E07-224788EA0547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1540" y="1785600"/>
            <a:ext cx="296750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059" y="3394402"/>
            <a:ext cx="1198686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37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ArrowPanelWhite"/>
          <p:cNvSpPr>
            <a:spLocks noChangeArrowheads="1"/>
          </p:cNvSpPr>
          <p:nvPr userDrawn="1"/>
        </p:nvSpPr>
        <p:spPr bwMode="auto">
          <a:xfrm>
            <a:off x="4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1540" y="1785600"/>
            <a:ext cx="296750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389656"/>
            <a:ext cx="953723" cy="1692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55AC1043-A977-4334-8F9F-10A36264AB10}" type="datetime1">
              <a:rPr lang="ru-RU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404" y="3416300"/>
            <a:ext cx="2487384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32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"/>
          <p:cNvSpPr txBox="1"/>
          <p:nvPr userDrawn="1"/>
        </p:nvSpPr>
        <p:spPr bwMode="white">
          <a:xfrm>
            <a:off x="8264497" y="6404404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8A60259B-5B38-4120-8AD6-0D438FD9A2E2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4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42367645-74E2-459A-BE9A-64DF24D64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62" name="ArrowPanelWhite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6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3866EF4F-E0BF-4CD8-912E-6BCF887C999B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81542" y="622805"/>
            <a:ext cx="3412754" cy="318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7487" y="3589610"/>
            <a:ext cx="1260231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3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rrowPanelWhite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81542" y="622805"/>
            <a:ext cx="3412754" cy="318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389656"/>
            <a:ext cx="953723" cy="1692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B36E7369-0F18-4FF7-8E6B-7712C0C6A627}" type="datetime1">
              <a:rPr lang="ru-RU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3061993" y="3407814"/>
            <a:ext cx="2487384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909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0123D111-C99F-4588-B064-E7EA602410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2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46B26778-A0D0-4E1F-B2D3-38247D65917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27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62" name="ArrowPanelWhite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3E1BBB26-B487-46FB-B6E0-672B277CFB27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5"/>
            <a:ext cx="4567615" cy="318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468" y="3589610"/>
            <a:ext cx="1260231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4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rrowPanelWhite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>
              <a:lnSpc>
                <a:spcPct val="90000"/>
              </a:lnSpc>
              <a:spcAft>
                <a:spcPts val="1126"/>
              </a:spcAft>
            </a:pPr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5"/>
            <a:ext cx="4567615" cy="318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389656"/>
            <a:ext cx="953723" cy="1692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38E82976-D04D-460C-BC18-8E349259A737}" type="datetime1">
              <a:rPr lang="ru-RU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541359" y="3407814"/>
            <a:ext cx="2487384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78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77078056-92F3-45C2-85BF-C4F753D49B93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</p:spPr>
        <p:txBody>
          <a:bodyPr anchor="b">
            <a:noAutofit/>
          </a:bodyPr>
          <a:lstStyle>
            <a:lvl1pPr marL="0" algn="l" defTabSz="1030073" rtl="0" eaLnBrk="1" fontAlgn="auto" latinLnBrk="0" hangingPunct="1">
              <a:lnSpc>
                <a:spcPts val="6760"/>
              </a:lnSpc>
              <a:spcBef>
                <a:spcPts val="0"/>
              </a:spcBef>
              <a:spcAft>
                <a:spcPts val="0"/>
              </a:spcAft>
              <a:defRPr lang="en-US" sz="5002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3204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D4C4DA86-0B4D-473B-A8D5-F01B0F7DF5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5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502ABC3C-A083-42EB-84D3-16BA28606CA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39048"/>
            <a:endParaRPr lang="en-US" sz="5002" dirty="0" err="1">
              <a:solidFill>
                <a:srgbClr val="FFFFFF"/>
              </a:solidFill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FDA06ECD-7FA9-453B-B69A-65CD713C88F6}" type="datetime1">
              <a:rPr lang="ru-RU" sz="2000" smtClean="0">
                <a:solidFill>
                  <a:srgbClr val="575757"/>
                </a:solidFill>
              </a:rPr>
              <a:t>12.10.2021</a:t>
            </a:fld>
            <a:endParaRPr lang="en-US" sz="2000" dirty="0">
              <a:solidFill>
                <a:srgbClr val="57575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1030073" rtl="0" eaLnBrk="1" fontAlgn="auto" latinLnBrk="0" hangingPunct="1">
              <a:lnSpc>
                <a:spcPts val="6760"/>
              </a:lnSpc>
              <a:spcBef>
                <a:spcPts val="0"/>
              </a:spcBef>
              <a:spcAft>
                <a:spcPts val="0"/>
              </a:spcAft>
              <a:defRPr lang="en-US" sz="5002" kern="1200" baseline="0" dirty="0">
                <a:solidFill>
                  <a:srgbClr val="0077BE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Square"/>
          <p:cNvSpPr>
            <a:spLocks noChangeAspect="1"/>
          </p:cNvSpPr>
          <p:nvPr userDrawn="1"/>
        </p:nvSpPr>
        <p:spPr bwMode="white">
          <a:xfrm>
            <a:off x="581542" y="622805"/>
            <a:ext cx="847124" cy="918000"/>
          </a:xfrm>
          <a:prstGeom prst="rect">
            <a:avLst/>
          </a:prstGeom>
          <a:noFill/>
          <a:ln w="9525" cap="flat" cmpd="sng" algn="ctr">
            <a:solidFill>
              <a:srgbClr val="0077B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374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3166DC1F-7BB2-4CF0-B334-1B28D1A1732F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grpSp>
        <p:nvGrpSpPr>
          <p:cNvPr id="9" name="Bubble"/>
          <p:cNvGrpSpPr/>
          <p:nvPr userDrawn="1"/>
        </p:nvGrpSpPr>
        <p:grpSpPr>
          <a:xfrm>
            <a:off x="4" y="11"/>
            <a:ext cx="9143999" cy="5859885"/>
            <a:chOff x="1" y="0"/>
            <a:chExt cx="9905998" cy="5859885"/>
          </a:xfrm>
        </p:grpSpPr>
        <p:sp>
          <p:nvSpPr>
            <p:cNvPr id="10" name="Rectangle 9"/>
            <p:cNvSpPr/>
            <p:nvPr userDrawn="1"/>
          </p:nvSpPr>
          <p:spPr>
            <a:xfrm>
              <a:off x="1" y="0"/>
              <a:ext cx="9905998" cy="498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039048"/>
              <a:endParaRPr lang="en-US" sz="3100" dirty="0">
                <a:solidFill>
                  <a:srgbClr val="575757"/>
                </a:solidFill>
              </a:endParaRPr>
            </a:p>
          </p:txBody>
        </p:sp>
        <p:sp>
          <p:nvSpPr>
            <p:cNvPr id="11" name="Right Triangle 10"/>
            <p:cNvSpPr/>
            <p:nvPr userDrawn="1"/>
          </p:nvSpPr>
          <p:spPr>
            <a:xfrm rot="5400000">
              <a:off x="2109600" y="4820336"/>
              <a:ext cx="1039549" cy="103954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039048"/>
              <a:endParaRPr lang="en-US" sz="3100" dirty="0">
                <a:solidFill>
                  <a:srgbClr val="575757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633" b="23083"/>
          <a:stretch/>
        </p:blipFill>
        <p:spPr>
          <a:xfrm rot="16200000" flipH="1">
            <a:off x="5157011" y="1566648"/>
            <a:ext cx="769257" cy="7204727"/>
          </a:xfrm>
          <a:custGeom>
            <a:avLst/>
            <a:gdLst>
              <a:gd name="connsiteX0" fmla="*/ 0 w 769257"/>
              <a:gd name="connsiteY0" fmla="*/ 1864718 h 7805121"/>
              <a:gd name="connsiteX1" fmla="*/ 0 w 769257"/>
              <a:gd name="connsiteY1" fmla="*/ 3372163 h 7805121"/>
              <a:gd name="connsiteX2" fmla="*/ 119296 w 769257"/>
              <a:gd name="connsiteY2" fmla="*/ 1933159 h 7805121"/>
              <a:gd name="connsiteX3" fmla="*/ 0 w 769257"/>
              <a:gd name="connsiteY3" fmla="*/ 0 h 7805121"/>
              <a:gd name="connsiteX4" fmla="*/ 0 w 769257"/>
              <a:gd name="connsiteY4" fmla="*/ 226161 h 7805121"/>
              <a:gd name="connsiteX5" fmla="*/ 201963 w 769257"/>
              <a:gd name="connsiteY5" fmla="*/ 8910 h 7805121"/>
              <a:gd name="connsiteX6" fmla="*/ 197200 w 769257"/>
              <a:gd name="connsiteY6" fmla="*/ 75585 h 7805121"/>
              <a:gd name="connsiteX7" fmla="*/ 199428 w 769257"/>
              <a:gd name="connsiteY7" fmla="*/ 966566 h 7805121"/>
              <a:gd name="connsiteX8" fmla="*/ 206725 w 769257"/>
              <a:gd name="connsiteY8" fmla="*/ 878542 h 7805121"/>
              <a:gd name="connsiteX9" fmla="*/ 206725 w 769257"/>
              <a:gd name="connsiteY9" fmla="*/ 7805121 h 7805121"/>
              <a:gd name="connsiteX10" fmla="*/ 769257 w 769257"/>
              <a:gd name="connsiteY10" fmla="*/ 7805121 h 7805121"/>
              <a:gd name="connsiteX11" fmla="*/ 769257 w 769257"/>
              <a:gd name="connsiteY11" fmla="*/ 0 h 780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257" h="7805121">
                <a:moveTo>
                  <a:pt x="0" y="1864718"/>
                </a:moveTo>
                <a:lnTo>
                  <a:pt x="0" y="3372163"/>
                </a:lnTo>
                <a:lnTo>
                  <a:pt x="119296" y="1933159"/>
                </a:lnTo>
                <a:close/>
                <a:moveTo>
                  <a:pt x="0" y="0"/>
                </a:moveTo>
                <a:lnTo>
                  <a:pt x="0" y="226161"/>
                </a:lnTo>
                <a:lnTo>
                  <a:pt x="201963" y="8910"/>
                </a:lnTo>
                <a:lnTo>
                  <a:pt x="197200" y="75585"/>
                </a:lnTo>
                <a:lnTo>
                  <a:pt x="199428" y="966566"/>
                </a:lnTo>
                <a:lnTo>
                  <a:pt x="206725" y="878542"/>
                </a:lnTo>
                <a:lnTo>
                  <a:pt x="206725" y="7805121"/>
                </a:lnTo>
                <a:lnTo>
                  <a:pt x="769257" y="7805121"/>
                </a:lnTo>
                <a:lnTo>
                  <a:pt x="7692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845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"/>
          <p:cNvSpPr txBox="1"/>
          <p:nvPr/>
        </p:nvSpPr>
        <p:spPr bwMode="white">
          <a:xfrm>
            <a:off x="8264493" y="6389020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459C7515-B28A-496E-8BAA-08E0888AA2E0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5"/>
            <a:ext cx="7982031" cy="31851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226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D1CD3C48-D42E-4077-BBD1-F5E25DE8A86A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71091" y="1797147"/>
            <a:ext cx="2053661" cy="326371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039048">
              <a:lnSpc>
                <a:spcPct val="106000"/>
              </a:lnSpc>
              <a:spcAft>
                <a:spcPts val="788"/>
              </a:spcAft>
            </a:pPr>
            <a:r>
              <a:rPr lang="en-US" sz="5002" dirty="0">
                <a:solidFill>
                  <a:srgbClr val="374140"/>
                </a:solidFill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B3DE4339-42D3-452D-999F-FB75EF78EA7F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70" y="1599"/>
          <a:ext cx="146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0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0" y="1599"/>
                        <a:ext cx="146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401C23A7-9009-40D1-90C5-392FCEDA5A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</a:blip>
          <a:srcRect l="38295"/>
          <a:stretch>
            <a:fillRect/>
          </a:stretch>
        </p:blipFill>
        <p:spPr>
          <a:xfrm>
            <a:off x="5" y="5"/>
            <a:ext cx="6944351" cy="6857999"/>
          </a:xfrm>
          <a:custGeom>
            <a:avLst/>
            <a:gdLst>
              <a:gd name="connsiteX0" fmla="*/ 0 w 7523047"/>
              <a:gd name="connsiteY0" fmla="*/ 0 h 6857999"/>
              <a:gd name="connsiteX1" fmla="*/ 7523047 w 7523047"/>
              <a:gd name="connsiteY1" fmla="*/ 0 h 6857999"/>
              <a:gd name="connsiteX2" fmla="*/ 7523047 w 7523047"/>
              <a:gd name="connsiteY2" fmla="*/ 6857999 h 6857999"/>
              <a:gd name="connsiteX3" fmla="*/ 0 w 7523047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3047" h="6857999">
                <a:moveTo>
                  <a:pt x="0" y="0"/>
                </a:moveTo>
                <a:lnTo>
                  <a:pt x="7523047" y="0"/>
                </a:lnTo>
                <a:lnTo>
                  <a:pt x="7523047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6" name="Freeform: Shape 17">
            <a:extLst>
              <a:ext uri="{FF2B5EF4-FFF2-40B4-BE49-F238E27FC236}">
                <a16:creationId xmlns:a16="http://schemas.microsoft.com/office/drawing/2014/main" xmlns="" id="{04AA2C2B-E2E3-4DBA-8327-F6BEE1554F6A}"/>
              </a:ext>
            </a:extLst>
          </p:cNvPr>
          <p:cNvSpPr/>
          <p:nvPr userDrawn="1"/>
        </p:nvSpPr>
        <p:spPr>
          <a:xfrm flipH="1">
            <a:off x="3768134" y="4"/>
            <a:ext cx="5375868" cy="6858000"/>
          </a:xfrm>
          <a:custGeom>
            <a:avLst/>
            <a:gdLst>
              <a:gd name="connsiteX0" fmla="*/ 0 w 5823857"/>
              <a:gd name="connsiteY0" fmla="*/ 6858000 h 6858000"/>
              <a:gd name="connsiteX1" fmla="*/ 171007 w 5823857"/>
              <a:gd name="connsiteY1" fmla="*/ 6858000 h 6858000"/>
              <a:gd name="connsiteX2" fmla="*/ 171007 w 5823857"/>
              <a:gd name="connsiteY2" fmla="*/ 6857999 h 6858000"/>
              <a:gd name="connsiteX3" fmla="*/ 3364287 w 5823857"/>
              <a:gd name="connsiteY3" fmla="*/ 6857999 h 6858000"/>
              <a:gd name="connsiteX4" fmla="*/ 3354974 w 5823857"/>
              <a:gd name="connsiteY4" fmla="*/ 6776026 h 6858000"/>
              <a:gd name="connsiteX5" fmla="*/ 3448739 w 5823857"/>
              <a:gd name="connsiteY5" fmla="*/ 5492317 h 6858000"/>
              <a:gd name="connsiteX6" fmla="*/ 5406929 w 5823857"/>
              <a:gd name="connsiteY6" fmla="*/ 2086469 h 6858000"/>
              <a:gd name="connsiteX7" fmla="*/ 5823857 w 5823857"/>
              <a:gd name="connsiteY7" fmla="*/ 1 h 6858000"/>
              <a:gd name="connsiteX8" fmla="*/ 529814 w 5823857"/>
              <a:gd name="connsiteY8" fmla="*/ 1 h 6858000"/>
              <a:gd name="connsiteX9" fmla="*/ 171007 w 5823857"/>
              <a:gd name="connsiteY9" fmla="*/ 1 h 6858000"/>
              <a:gd name="connsiteX10" fmla="*/ 171007 w 5823857"/>
              <a:gd name="connsiteY10" fmla="*/ 0 h 6858000"/>
              <a:gd name="connsiteX11" fmla="*/ 0 w 5823857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23857" h="6858000">
                <a:moveTo>
                  <a:pt x="0" y="6858000"/>
                </a:moveTo>
                <a:lnTo>
                  <a:pt x="171007" y="6858000"/>
                </a:lnTo>
                <a:lnTo>
                  <a:pt x="171007" y="6857999"/>
                </a:lnTo>
                <a:lnTo>
                  <a:pt x="3364287" y="6857999"/>
                </a:lnTo>
                <a:lnTo>
                  <a:pt x="3354974" y="6776026"/>
                </a:lnTo>
                <a:cubicBezTo>
                  <a:pt x="3314077" y="6366203"/>
                  <a:pt x="3306976" y="5937286"/>
                  <a:pt x="3448739" y="5492317"/>
                </a:cubicBezTo>
                <a:cubicBezTo>
                  <a:pt x="3778663" y="4456755"/>
                  <a:pt x="5011076" y="3001855"/>
                  <a:pt x="5406929" y="2086469"/>
                </a:cubicBezTo>
                <a:cubicBezTo>
                  <a:pt x="5802783" y="1171084"/>
                  <a:pt x="5816295" y="447467"/>
                  <a:pt x="5823857" y="1"/>
                </a:cubicBezTo>
                <a:lnTo>
                  <a:pt x="529814" y="1"/>
                </a:lnTo>
                <a:lnTo>
                  <a:pt x="171007" y="1"/>
                </a:lnTo>
                <a:lnTo>
                  <a:pt x="1710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295" tIns="74295" rIns="74295" bIns="74295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lang="en-US" sz="1138" kern="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6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26C323D7-5C24-4F91-9E69-FF567856D536}" type="datetime1">
              <a:rPr lang="ru-RU" sz="2000" smtClean="0">
                <a:solidFill>
                  <a:srgbClr val="575757"/>
                </a:solidFill>
              </a:rPr>
              <a:t>12.10.2021</a:t>
            </a:fld>
            <a:endParaRPr lang="en-US" sz="2000" dirty="0">
              <a:solidFill>
                <a:srgbClr val="575757"/>
              </a:solidFill>
            </a:endParaRPr>
          </a:p>
        </p:txBody>
      </p:sp>
      <p:pic>
        <p:nvPicPr>
          <p:cNvPr id="5" name="Picture 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6" name="Picture 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8" name="Picture 7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A4Grid"/>
          <p:cNvGrpSpPr/>
          <p:nvPr userDrawn="1"/>
        </p:nvGrpSpPr>
        <p:grpSpPr>
          <a:xfrm>
            <a:off x="1" y="4"/>
            <a:ext cx="9144000" cy="6858000"/>
            <a:chOff x="0" y="0"/>
            <a:chExt cx="9906000" cy="6858000"/>
          </a:xfrm>
        </p:grpSpPr>
        <p:sp>
          <p:nvSpPr>
            <p:cNvPr id="53" name="Slide edges"/>
            <p:cNvSpPr>
              <a:spLocks noChangeAspect="1"/>
            </p:cNvSpPr>
            <p:nvPr/>
          </p:nvSpPr>
          <p:spPr bwMode="auto">
            <a:xfrm>
              <a:off x="0" y="0"/>
              <a:ext cx="9905999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9048"/>
              <a:endParaRPr lang="en-US" sz="1400" dirty="0">
                <a:solidFill>
                  <a:srgbClr val="575757"/>
                </a:solidFill>
              </a:endParaRPr>
            </a:p>
          </p:txBody>
        </p:sp>
        <p:sp>
          <p:nvSpPr>
            <p:cNvPr id="54" name="No-fly zone"/>
            <p:cNvSpPr/>
            <p:nvPr userDrawn="1"/>
          </p:nvSpPr>
          <p:spPr>
            <a:xfrm>
              <a:off x="0" y="0"/>
              <a:ext cx="9906000" cy="6858000"/>
            </a:xfrm>
            <a:custGeom>
              <a:avLst/>
              <a:gdLst>
                <a:gd name="connsiteX0" fmla="*/ 629400 w 9906000"/>
                <a:gd name="connsiteY0" fmla="*/ 622800 h 6858000"/>
                <a:gd name="connsiteX1" fmla="*/ 629400 w 9906000"/>
                <a:gd name="connsiteY1" fmla="*/ 6156000 h 6858000"/>
                <a:gd name="connsiteX2" fmla="*/ 9276600 w 9906000"/>
                <a:gd name="connsiteY2" fmla="*/ 6156000 h 6858000"/>
                <a:gd name="connsiteX3" fmla="*/ 9276600 w 9906000"/>
                <a:gd name="connsiteY3" fmla="*/ 622800 h 6858000"/>
                <a:gd name="connsiteX4" fmla="*/ 0 w 9906000"/>
                <a:gd name="connsiteY4" fmla="*/ 0 h 6858000"/>
                <a:gd name="connsiteX5" fmla="*/ 629400 w 9906000"/>
                <a:gd name="connsiteY5" fmla="*/ 0 h 6858000"/>
                <a:gd name="connsiteX6" fmla="*/ 629400 w 9906000"/>
                <a:gd name="connsiteY6" fmla="*/ 0 h 6858000"/>
                <a:gd name="connsiteX7" fmla="*/ 9276600 w 9906000"/>
                <a:gd name="connsiteY7" fmla="*/ 0 h 6858000"/>
                <a:gd name="connsiteX8" fmla="*/ 9906000 w 9906000"/>
                <a:gd name="connsiteY8" fmla="*/ 0 h 6858000"/>
                <a:gd name="connsiteX9" fmla="*/ 9906000 w 9906000"/>
                <a:gd name="connsiteY9" fmla="*/ 622800 h 6858000"/>
                <a:gd name="connsiteX10" fmla="*/ 9906000 w 9906000"/>
                <a:gd name="connsiteY10" fmla="*/ 6156000 h 6858000"/>
                <a:gd name="connsiteX11" fmla="*/ 9906000 w 9906000"/>
                <a:gd name="connsiteY11" fmla="*/ 6858000 h 6858000"/>
                <a:gd name="connsiteX12" fmla="*/ 9276600 w 9906000"/>
                <a:gd name="connsiteY12" fmla="*/ 6858000 h 6858000"/>
                <a:gd name="connsiteX13" fmla="*/ 629400 w 9906000"/>
                <a:gd name="connsiteY13" fmla="*/ 6858000 h 6858000"/>
                <a:gd name="connsiteX14" fmla="*/ 0 w 9906000"/>
                <a:gd name="connsiteY14" fmla="*/ 6858000 h 6858000"/>
                <a:gd name="connsiteX15" fmla="*/ 0 w 9906000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06000" h="6858000">
                  <a:moveTo>
                    <a:pt x="629400" y="622800"/>
                  </a:moveTo>
                  <a:lnTo>
                    <a:pt x="629400" y="6156000"/>
                  </a:lnTo>
                  <a:lnTo>
                    <a:pt x="9276600" y="6156000"/>
                  </a:lnTo>
                  <a:lnTo>
                    <a:pt x="9276600" y="622800"/>
                  </a:lnTo>
                  <a:close/>
                  <a:moveTo>
                    <a:pt x="0" y="0"/>
                  </a:moveTo>
                  <a:lnTo>
                    <a:pt x="629400" y="0"/>
                  </a:lnTo>
                  <a:lnTo>
                    <a:pt x="629400" y="0"/>
                  </a:lnTo>
                  <a:lnTo>
                    <a:pt x="9276600" y="0"/>
                  </a:lnTo>
                  <a:lnTo>
                    <a:pt x="9906000" y="0"/>
                  </a:lnTo>
                  <a:lnTo>
                    <a:pt x="9906000" y="622800"/>
                  </a:lnTo>
                  <a:lnTo>
                    <a:pt x="9906000" y="6156000"/>
                  </a:lnTo>
                  <a:lnTo>
                    <a:pt x="9906000" y="6858000"/>
                  </a:lnTo>
                  <a:lnTo>
                    <a:pt x="9276600" y="6858000"/>
                  </a:lnTo>
                  <a:lnTo>
                    <a:pt x="629400" y="6858000"/>
                  </a:lnTo>
                  <a:lnTo>
                    <a:pt x="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9048"/>
              <a:endParaRPr lang="en-US" sz="1400" dirty="0">
                <a:solidFill>
                  <a:srgbClr val="575757"/>
                </a:solidFill>
              </a:endParaRPr>
            </a:p>
          </p:txBody>
        </p:sp>
        <p:sp>
          <p:nvSpPr>
            <p:cNvPr id="57" name="Footnote measure"/>
            <p:cNvSpPr>
              <a:spLocks noChangeArrowheads="1"/>
            </p:cNvSpPr>
            <p:nvPr/>
          </p:nvSpPr>
          <p:spPr bwMode="auto">
            <a:xfrm>
              <a:off x="629400" y="6156016"/>
              <a:ext cx="8647200" cy="378303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9048"/>
              <a:endParaRPr lang="en-US" sz="1400" dirty="0">
                <a:solidFill>
                  <a:srgbClr val="575757"/>
                </a:solidFill>
              </a:endParaRPr>
            </a:p>
          </p:txBody>
        </p:sp>
        <p:sp>
          <p:nvSpPr>
            <p:cNvPr id="58" name="Whitespace measure"/>
            <p:cNvSpPr>
              <a:spLocks noChangeArrowheads="1"/>
            </p:cNvSpPr>
            <p:nvPr/>
          </p:nvSpPr>
          <p:spPr bwMode="auto">
            <a:xfrm>
              <a:off x="629400" y="1496705"/>
              <a:ext cx="8647200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9048"/>
              <a:endParaRPr lang="en-US" sz="1400" dirty="0">
                <a:solidFill>
                  <a:srgbClr val="575757"/>
                </a:solidFill>
              </a:endParaRPr>
            </a:p>
          </p:txBody>
        </p:sp>
        <p:grpSp>
          <p:nvGrpSpPr>
            <p:cNvPr id="59" name="Gutter space"/>
            <p:cNvGrpSpPr/>
            <p:nvPr userDrawn="1"/>
          </p:nvGrpSpPr>
          <p:grpSpPr>
            <a:xfrm>
              <a:off x="1140950" y="623086"/>
              <a:ext cx="7624100" cy="5532930"/>
              <a:chOff x="1140950" y="623086"/>
              <a:chExt cx="7624100" cy="5532930"/>
            </a:xfrm>
          </p:grpSpPr>
          <p:sp>
            <p:nvSpPr>
              <p:cNvPr id="89" name="Gutter 11"/>
              <p:cNvSpPr>
                <a:spLocks noChangeArrowheads="1"/>
              </p:cNvSpPr>
              <p:nvPr/>
            </p:nvSpPr>
            <p:spPr bwMode="auto">
              <a:xfrm>
                <a:off x="85364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90" name="Gutter 10"/>
              <p:cNvSpPr>
                <a:spLocks noChangeArrowheads="1"/>
              </p:cNvSpPr>
              <p:nvPr/>
            </p:nvSpPr>
            <p:spPr bwMode="auto">
              <a:xfrm>
                <a:off x="77969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91" name="Gutter 9"/>
              <p:cNvSpPr>
                <a:spLocks noChangeArrowheads="1"/>
              </p:cNvSpPr>
              <p:nvPr/>
            </p:nvSpPr>
            <p:spPr bwMode="auto">
              <a:xfrm>
                <a:off x="70573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92" name="Gutter 8"/>
              <p:cNvSpPr>
                <a:spLocks noChangeArrowheads="1"/>
              </p:cNvSpPr>
              <p:nvPr/>
            </p:nvSpPr>
            <p:spPr bwMode="auto">
              <a:xfrm>
                <a:off x="63178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93" name="Gutter 7"/>
              <p:cNvSpPr>
                <a:spLocks noChangeArrowheads="1"/>
              </p:cNvSpPr>
              <p:nvPr/>
            </p:nvSpPr>
            <p:spPr bwMode="auto">
              <a:xfrm>
                <a:off x="55782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94" name="Gutter 6"/>
              <p:cNvSpPr>
                <a:spLocks noChangeArrowheads="1"/>
              </p:cNvSpPr>
              <p:nvPr/>
            </p:nvSpPr>
            <p:spPr bwMode="auto">
              <a:xfrm>
                <a:off x="48387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95" name="Gutter 5"/>
              <p:cNvSpPr>
                <a:spLocks noChangeArrowheads="1"/>
              </p:cNvSpPr>
              <p:nvPr/>
            </p:nvSpPr>
            <p:spPr bwMode="auto">
              <a:xfrm>
                <a:off x="40991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96" name="Gutter 4"/>
              <p:cNvSpPr>
                <a:spLocks noChangeArrowheads="1"/>
              </p:cNvSpPr>
              <p:nvPr/>
            </p:nvSpPr>
            <p:spPr bwMode="auto">
              <a:xfrm>
                <a:off x="33596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97" name="Gutter 3"/>
              <p:cNvSpPr>
                <a:spLocks noChangeArrowheads="1"/>
              </p:cNvSpPr>
              <p:nvPr/>
            </p:nvSpPr>
            <p:spPr bwMode="auto">
              <a:xfrm>
                <a:off x="26200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98" name="Gutter 2"/>
              <p:cNvSpPr>
                <a:spLocks noChangeArrowheads="1"/>
              </p:cNvSpPr>
              <p:nvPr/>
            </p:nvSpPr>
            <p:spPr bwMode="auto">
              <a:xfrm>
                <a:off x="18805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99" name="Gutter 1"/>
              <p:cNvSpPr>
                <a:spLocks noChangeArrowheads="1"/>
              </p:cNvSpPr>
              <p:nvPr/>
            </p:nvSpPr>
            <p:spPr bwMode="auto">
              <a:xfrm>
                <a:off x="11409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</p:grpSp>
        <p:grpSp>
          <p:nvGrpSpPr>
            <p:cNvPr id="60" name="Baselines/Anchors"/>
            <p:cNvGrpSpPr>
              <a:grpSpLocks noChangeAspect="1"/>
            </p:cNvGrpSpPr>
            <p:nvPr userDrawn="1"/>
          </p:nvGrpSpPr>
          <p:grpSpPr>
            <a:xfrm>
              <a:off x="0" y="623086"/>
              <a:ext cx="9906000" cy="5532931"/>
              <a:chOff x="0" y="623086"/>
              <a:chExt cx="9906000" cy="5532931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975" y="615601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0" name="Line 19"/>
              <p:cNvSpPr>
                <a:spLocks noChangeShapeType="1"/>
              </p:cNvSpPr>
              <p:nvPr/>
            </p:nvSpPr>
            <p:spPr bwMode="auto">
              <a:xfrm>
                <a:off x="975" y="586481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1" name="Line 18"/>
              <p:cNvSpPr>
                <a:spLocks noChangeShapeType="1"/>
              </p:cNvSpPr>
              <p:nvPr/>
            </p:nvSpPr>
            <p:spPr bwMode="auto">
              <a:xfrm>
                <a:off x="975" y="557360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2" name="Line 17"/>
              <p:cNvSpPr>
                <a:spLocks noChangeShapeType="1"/>
              </p:cNvSpPr>
              <p:nvPr/>
            </p:nvSpPr>
            <p:spPr bwMode="auto">
              <a:xfrm>
                <a:off x="975" y="528239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3" name="Line 16"/>
              <p:cNvSpPr>
                <a:spLocks noChangeShapeType="1"/>
              </p:cNvSpPr>
              <p:nvPr/>
            </p:nvSpPr>
            <p:spPr bwMode="auto">
              <a:xfrm>
                <a:off x="975" y="499119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>
                <a:off x="975" y="469998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>
                <a:off x="975" y="440877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6" name="Line 13"/>
              <p:cNvSpPr>
                <a:spLocks noChangeShapeType="1"/>
              </p:cNvSpPr>
              <p:nvPr/>
            </p:nvSpPr>
            <p:spPr bwMode="auto">
              <a:xfrm>
                <a:off x="975" y="411757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7" name="Line 12"/>
              <p:cNvSpPr>
                <a:spLocks noChangeShapeType="1"/>
              </p:cNvSpPr>
              <p:nvPr/>
            </p:nvSpPr>
            <p:spPr bwMode="auto">
              <a:xfrm>
                <a:off x="975" y="382636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8" name="Line 11"/>
              <p:cNvSpPr>
                <a:spLocks noChangeShapeType="1"/>
              </p:cNvSpPr>
              <p:nvPr/>
            </p:nvSpPr>
            <p:spPr bwMode="auto">
              <a:xfrm>
                <a:off x="975" y="3535156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9" name="Line 10"/>
              <p:cNvSpPr>
                <a:spLocks noChangeShapeType="1"/>
              </p:cNvSpPr>
              <p:nvPr/>
            </p:nvSpPr>
            <p:spPr bwMode="auto">
              <a:xfrm>
                <a:off x="975" y="3243949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80" name="Line 9"/>
              <p:cNvSpPr>
                <a:spLocks noChangeShapeType="1"/>
              </p:cNvSpPr>
              <p:nvPr/>
            </p:nvSpPr>
            <p:spPr bwMode="auto">
              <a:xfrm>
                <a:off x="975" y="295274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81" name="Line 8"/>
              <p:cNvSpPr>
                <a:spLocks noChangeShapeType="1"/>
              </p:cNvSpPr>
              <p:nvPr/>
            </p:nvSpPr>
            <p:spPr bwMode="auto">
              <a:xfrm>
                <a:off x="975" y="266153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82" name="Line 7"/>
              <p:cNvSpPr>
                <a:spLocks noChangeShapeType="1"/>
              </p:cNvSpPr>
              <p:nvPr/>
            </p:nvSpPr>
            <p:spPr bwMode="auto">
              <a:xfrm>
                <a:off x="975" y="237032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83" name="Line 6"/>
              <p:cNvSpPr>
                <a:spLocks noChangeShapeType="1"/>
              </p:cNvSpPr>
              <p:nvPr/>
            </p:nvSpPr>
            <p:spPr bwMode="auto">
              <a:xfrm>
                <a:off x="975" y="207912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84" name="Line 5"/>
              <p:cNvSpPr>
                <a:spLocks noChangeShapeType="1"/>
              </p:cNvSpPr>
              <p:nvPr/>
            </p:nvSpPr>
            <p:spPr bwMode="auto">
              <a:xfrm>
                <a:off x="975" y="178791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85" name="Line 4"/>
              <p:cNvSpPr>
                <a:spLocks noChangeShapeType="1"/>
              </p:cNvSpPr>
              <p:nvPr/>
            </p:nvSpPr>
            <p:spPr bwMode="auto">
              <a:xfrm>
                <a:off x="975" y="149670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86" name="Line 3"/>
              <p:cNvSpPr>
                <a:spLocks noChangeShapeType="1"/>
              </p:cNvSpPr>
              <p:nvPr/>
            </p:nvSpPr>
            <p:spPr bwMode="auto">
              <a:xfrm>
                <a:off x="975" y="120550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87" name="Line 2"/>
              <p:cNvSpPr>
                <a:spLocks noChangeShapeType="1"/>
              </p:cNvSpPr>
              <p:nvPr/>
            </p:nvSpPr>
            <p:spPr bwMode="auto">
              <a:xfrm>
                <a:off x="975" y="91429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88" name="Line 1"/>
              <p:cNvSpPr>
                <a:spLocks noChangeShapeType="1"/>
              </p:cNvSpPr>
              <p:nvPr/>
            </p:nvSpPr>
            <p:spPr bwMode="auto">
              <a:xfrm>
                <a:off x="0" y="623086"/>
                <a:ext cx="9906000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</p:grpSp>
        <p:grpSp>
          <p:nvGrpSpPr>
            <p:cNvPr id="61" name="Five column measure"/>
            <p:cNvGrpSpPr/>
            <p:nvPr userDrawn="1"/>
          </p:nvGrpSpPr>
          <p:grpSpPr>
            <a:xfrm>
              <a:off x="629400" y="5977077"/>
              <a:ext cx="8647200" cy="66674"/>
              <a:chOff x="629400" y="5977077"/>
              <a:chExt cx="8647200" cy="66674"/>
            </a:xfrm>
          </p:grpSpPr>
          <p:sp>
            <p:nvSpPr>
              <p:cNvPr id="64" name="Column 5"/>
              <p:cNvSpPr>
                <a:spLocks/>
              </p:cNvSpPr>
              <p:nvPr/>
            </p:nvSpPr>
            <p:spPr bwMode="auto">
              <a:xfrm>
                <a:off x="77466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5" name="Column 4"/>
              <p:cNvSpPr>
                <a:spLocks/>
              </p:cNvSpPr>
              <p:nvPr/>
            </p:nvSpPr>
            <p:spPr bwMode="auto">
              <a:xfrm>
                <a:off x="59673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6" name="Column 3"/>
              <p:cNvSpPr>
                <a:spLocks/>
              </p:cNvSpPr>
              <p:nvPr/>
            </p:nvSpPr>
            <p:spPr bwMode="auto">
              <a:xfrm>
                <a:off x="4188000" y="5977077"/>
                <a:ext cx="1530000" cy="66674"/>
              </a:xfrm>
              <a:custGeom>
                <a:avLst/>
                <a:gdLst>
                  <a:gd name="T0" fmla="*/ 0 w 1102"/>
                  <a:gd name="T1" fmla="*/ 0 h 42"/>
                  <a:gd name="T2" fmla="*/ 0 w 1102"/>
                  <a:gd name="T3" fmla="*/ 42 h 42"/>
                  <a:gd name="T4" fmla="*/ 1102 w 1102"/>
                  <a:gd name="T5" fmla="*/ 42 h 42"/>
                  <a:gd name="T6" fmla="*/ 1102 w 1102"/>
                  <a:gd name="T7" fmla="*/ 0 h 42"/>
                  <a:gd name="T8" fmla="*/ 0 w 1102"/>
                  <a:gd name="T9" fmla="*/ 0 h 42"/>
                  <a:gd name="T10" fmla="*/ 0 w 1102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2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2" y="42"/>
                    </a:lnTo>
                    <a:lnTo>
                      <a:pt x="11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7" name="Column 2"/>
              <p:cNvSpPr>
                <a:spLocks/>
              </p:cNvSpPr>
              <p:nvPr/>
            </p:nvSpPr>
            <p:spPr bwMode="auto">
              <a:xfrm>
                <a:off x="24087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1103 w 1103"/>
                  <a:gd name="T3" fmla="*/ 0 h 42"/>
                  <a:gd name="T4" fmla="*/ 1103 w 1103"/>
                  <a:gd name="T5" fmla="*/ 42 h 42"/>
                  <a:gd name="T6" fmla="*/ 0 w 1103"/>
                  <a:gd name="T7" fmla="*/ 42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1103" y="0"/>
                    </a:lnTo>
                    <a:lnTo>
                      <a:pt x="1103" y="42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8" name="Column 1"/>
              <p:cNvSpPr>
                <a:spLocks/>
              </p:cNvSpPr>
              <p:nvPr/>
            </p:nvSpPr>
            <p:spPr bwMode="auto">
              <a:xfrm>
                <a:off x="6294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0 w 1103"/>
                  <a:gd name="T3" fmla="*/ 42 h 42"/>
                  <a:gd name="T4" fmla="*/ 1103 w 1103"/>
                  <a:gd name="T5" fmla="*/ 42 h 42"/>
                  <a:gd name="T6" fmla="*/ 1103 w 1103"/>
                  <a:gd name="T7" fmla="*/ 0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3" y="42"/>
                    </a:lnTo>
                    <a:lnTo>
                      <a:pt x="110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39048"/>
                <a:endParaRPr lang="en-US" sz="1400" dirty="0">
                  <a:solidFill>
                    <a:srgbClr val="575757"/>
                  </a:solidFill>
                </a:endParaRPr>
              </a:p>
            </p:txBody>
          </p:sp>
        </p:grpSp>
        <p:sp>
          <p:nvSpPr>
            <p:cNvPr id="62" name="Live space"/>
            <p:cNvSpPr>
              <a:spLocks/>
            </p:cNvSpPr>
            <p:nvPr userDrawn="1"/>
          </p:nvSpPr>
          <p:spPr>
            <a:xfrm>
              <a:off x="629400" y="2079120"/>
              <a:ext cx="8647200" cy="4078877"/>
            </a:xfrm>
            <a:prstGeom prst="rect">
              <a:avLst/>
            </a:pr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1039048">
                <a:lnSpc>
                  <a:spcPct val="90000"/>
                </a:lnSpc>
                <a:spcAft>
                  <a:spcPts val="1126"/>
                </a:spcAft>
              </a:pPr>
              <a:endParaRPr lang="en-US" sz="1400" dirty="0">
                <a:solidFill>
                  <a:srgbClr val="575757"/>
                </a:solidFill>
              </a:endParaRPr>
            </a:p>
          </p:txBody>
        </p:sp>
        <p:sp>
          <p:nvSpPr>
            <p:cNvPr id="63" name="Footnote example"/>
            <p:cNvSpPr txBox="1">
              <a:spLocks noChangeAspect="1"/>
            </p:cNvSpPr>
            <p:nvPr userDrawn="1"/>
          </p:nvSpPr>
          <p:spPr>
            <a:xfrm>
              <a:off x="629398" y="6103651"/>
              <a:ext cx="7283401" cy="45704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defTabSz="1039048">
                <a:lnSpc>
                  <a:spcPct val="90000"/>
                </a:lnSpc>
              </a:pPr>
              <a:r>
                <a:rPr lang="en-US" sz="1100" dirty="0">
                  <a:solidFill>
                    <a:prstClr val="white">
                      <a:lumMod val="50000"/>
                    </a:prstClr>
                  </a:solidFill>
                </a:rPr>
                <a:t>1. xxxx  2. xxxx  3. List footnotes in numerical order. Footnote numbers are not bracketed. Use 10pt font</a:t>
              </a:r>
            </a:p>
            <a:p>
              <a:pPr defTabSz="1039048">
                <a:lnSpc>
                  <a:spcPct val="90000"/>
                </a:lnSpc>
              </a:pPr>
              <a:r>
                <a:rPr lang="en-US" sz="1100" dirty="0">
                  <a:solidFill>
                    <a:prstClr val="white">
                      <a:lumMod val="50000"/>
                    </a:prstClr>
                  </a:solidFill>
                </a:rPr>
                <a:t>Note: Do not put a period at the end of the note or the source</a:t>
              </a:r>
            </a:p>
            <a:p>
              <a:pPr defTabSz="1039048">
                <a:lnSpc>
                  <a:spcPct val="90000"/>
                </a:lnSpc>
              </a:pPr>
              <a:r>
                <a:rPr lang="en-US" sz="1100" dirty="0">
                  <a:solidFill>
                    <a:prstClr val="white">
                      <a:lumMod val="50000"/>
                    </a:prstClr>
                  </a:solidFill>
                </a:rPr>
                <a:t>Source: Include a source for every chart that you use. Separate sources with a semicolon; 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EDD7802B-3C01-421C-B75A-D629E01B7354}" type="datetime1">
              <a:rPr lang="ru-RU" sz="2000" smtClean="0">
                <a:solidFill>
                  <a:prstClr val="white">
                    <a:lumMod val="50000"/>
                  </a:prstClr>
                </a:solidFill>
              </a:rPr>
              <a:t>12.10.2021</a:t>
            </a:fld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7301798"/>
              </p:ext>
            </p:ext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76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ge"/>
          <p:cNvSpPr txBox="1"/>
          <p:nvPr userDrawn="1"/>
        </p:nvSpPr>
        <p:spPr bwMode="white">
          <a:xfrm>
            <a:off x="8264493" y="6389020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1632120" y="4552784"/>
            <a:ext cx="804185" cy="872423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>
                  <a:lumMod val="100000"/>
                </a:srgbClr>
              </a:solidFill>
            </a:endParaRPr>
          </a:p>
        </p:txBody>
      </p:sp>
      <p:sp>
        <p:nvSpPr>
          <p:cNvPr id="11" name="Rectangle 10"/>
          <p:cNvSpPr/>
          <p:nvPr userDrawn="1">
            <p:custDataLst>
              <p:tags r:id="rId4"/>
            </p:custDataLst>
          </p:nvPr>
        </p:nvSpPr>
        <p:spPr>
          <a:xfrm>
            <a:off x="2568608" y="4552782"/>
            <a:ext cx="1212923" cy="1312672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50" tIns="202751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>
                  <a:lumMod val="100000"/>
                </a:srgbClr>
              </a:solidFill>
            </a:endParaRPr>
          </a:p>
        </p:txBody>
      </p:sp>
      <p:sp>
        <p:nvSpPr>
          <p:cNvPr id="12" name="Rectangle 11"/>
          <p:cNvSpPr/>
          <p:nvPr userDrawn="1">
            <p:custDataLst>
              <p:tags r:id="rId5"/>
            </p:custDataLst>
          </p:nvPr>
        </p:nvSpPr>
        <p:spPr>
          <a:xfrm>
            <a:off x="581541" y="914405"/>
            <a:ext cx="3199989" cy="3494377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05503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>
              <a:lnSpc>
                <a:spcPct val="95000"/>
              </a:lnSpc>
            </a:pPr>
            <a:r>
              <a:rPr lang="en-US" sz="5002" dirty="0">
                <a:solidFill>
                  <a:srgbClr val="FFFFFF">
                    <a:lumMod val="100000"/>
                  </a:srgbClr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285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4533223"/>
              </p:ext>
            </p:ext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70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ge"/>
          <p:cNvSpPr txBox="1"/>
          <p:nvPr userDrawn="1"/>
        </p:nvSpPr>
        <p:spPr bwMode="white">
          <a:xfrm>
            <a:off x="8264493" y="6389020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817479" y="2668045"/>
            <a:ext cx="7509600" cy="3201026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8993" tIns="308993" rIns="308993" bIns="15449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039048">
              <a:lnSpc>
                <a:spcPts val="6760"/>
              </a:lnSpc>
            </a:pPr>
            <a:endParaRPr lang="en-US" sz="5002" dirty="0">
              <a:solidFill>
                <a:srgbClr val="FFFFFF">
                  <a:lumMod val="100000"/>
                </a:srgbClr>
              </a:solidFill>
            </a:endParaRPr>
          </a:p>
        </p:txBody>
      </p:sp>
      <p:sp>
        <p:nvSpPr>
          <p:cNvPr id="11" name="Rectangle 10"/>
          <p:cNvSpPr/>
          <p:nvPr userDrawn="1">
            <p:custDataLst>
              <p:tags r:id="rId4"/>
            </p:custDataLst>
          </p:nvPr>
        </p:nvSpPr>
        <p:spPr>
          <a:xfrm>
            <a:off x="817482" y="1457807"/>
            <a:ext cx="846606" cy="918000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>
                  <a:lumMod val="1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5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64434873"/>
              </p:ext>
            </p:ext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2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ge"/>
          <p:cNvSpPr txBox="1"/>
          <p:nvPr userDrawn="1"/>
        </p:nvSpPr>
        <p:spPr bwMode="white">
          <a:xfrm>
            <a:off x="8264493" y="6389020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cxnSp>
        <p:nvCxnSpPr>
          <p:cNvPr id="10" name="Straight Connector 9"/>
          <p:cNvCxnSpPr/>
          <p:nvPr userDrawn="1">
            <p:custDataLst>
              <p:tags r:id="rId3"/>
            </p:custDataLst>
          </p:nvPr>
        </p:nvCxnSpPr>
        <p:spPr>
          <a:xfrm>
            <a:off x="580295" y="1206001"/>
            <a:ext cx="8563707" cy="0"/>
          </a:xfrm>
          <a:prstGeom prst="line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>
            <p:custDataLst>
              <p:tags r:id="rId4"/>
            </p:custDataLst>
          </p:nvPr>
        </p:nvSpPr>
        <p:spPr>
          <a:xfrm>
            <a:off x="580297" y="622805"/>
            <a:ext cx="6636921" cy="4708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39048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solidFill>
                  <a:prstClr val="white">
                    <a:lumMod val="100000"/>
                  </a:prstClr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435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7674576"/>
              </p:ext>
            </p:ext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74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6" name="PanelGray"/>
          <p:cNvSpPr/>
          <p:nvPr userDrawn="1"/>
        </p:nvSpPr>
        <p:spPr bwMode="white">
          <a:xfrm>
            <a:off x="3102281" y="-1307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483" tIns="33741" rIns="67483" bIns="33741" rtlCol="0" anchor="t">
            <a:noAutofit/>
          </a:bodyPr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81540" y="2682004"/>
            <a:ext cx="2282954" cy="149760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wrap="square" lIns="0" tIns="0" rIns="0" bIns="0" rtlCol="0" anchor="ctr" anchorCtr="0">
            <a:noAutofit/>
          </a:bodyPr>
          <a:lstStyle/>
          <a:p>
            <a:pPr defTabSz="1039048">
              <a:lnSpc>
                <a:spcPct val="90000"/>
              </a:lnSpc>
              <a:spcAft>
                <a:spcPts val="676"/>
              </a:spcAft>
            </a:pPr>
            <a:r>
              <a:rPr lang="en-US" sz="3200" dirty="0">
                <a:solidFill>
                  <a:prstClr val="white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15283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97089076"/>
              </p:ext>
            </p:ext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72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3"/>
            </p:custDataLst>
          </p:nvPr>
        </p:nvSpPr>
        <p:spPr>
          <a:xfrm>
            <a:off x="1632119" y="4552784"/>
            <a:ext cx="804185" cy="872423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575757">
                  <a:lumMod val="100000"/>
                </a:srgbClr>
              </a:solidFill>
            </a:endParaRPr>
          </a:p>
        </p:txBody>
      </p: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2568608" y="4552782"/>
            <a:ext cx="1212923" cy="1312672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50" tIns="202751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575757">
                  <a:lumMod val="100000"/>
                </a:srgbClr>
              </a:solidFill>
            </a:endParaRPr>
          </a:p>
        </p:txBody>
      </p:sp>
      <p:sp>
        <p:nvSpPr>
          <p:cNvPr id="10" name="Rectangle 9"/>
          <p:cNvSpPr/>
          <p:nvPr userDrawn="1">
            <p:custDataLst>
              <p:tags r:id="rId5"/>
            </p:custDataLst>
          </p:nvPr>
        </p:nvSpPr>
        <p:spPr>
          <a:xfrm>
            <a:off x="581539" y="914405"/>
            <a:ext cx="3199989" cy="3494377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05503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>
              <a:lnSpc>
                <a:spcPct val="95000"/>
              </a:lnSpc>
            </a:pPr>
            <a:r>
              <a:rPr lang="en-US" sz="5002" dirty="0">
                <a:solidFill>
                  <a:srgbClr val="0077BE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8135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1177542"/>
              </p:ext>
            </p:ext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9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3"/>
            </p:custDataLst>
          </p:nvPr>
        </p:nvSpPr>
        <p:spPr>
          <a:xfrm>
            <a:off x="817477" y="2668045"/>
            <a:ext cx="7509600" cy="3201026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8993" tIns="308993" rIns="308993" bIns="15449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039048">
              <a:lnSpc>
                <a:spcPts val="6760"/>
              </a:lnSpc>
            </a:pPr>
            <a:endParaRPr lang="en-US" sz="5002" dirty="0">
              <a:solidFill>
                <a:srgbClr val="E0B30D">
                  <a:lumMod val="100000"/>
                </a:srgbClr>
              </a:solidFill>
            </a:endParaRPr>
          </a:p>
        </p:txBody>
      </p: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817478" y="1457807"/>
            <a:ext cx="846606" cy="918000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575757">
                  <a:lumMod val="1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66176363"/>
              </p:ext>
            </p:ext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2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 userDrawn="1">
            <p:custDataLst>
              <p:tags r:id="rId3"/>
            </p:custDataLst>
          </p:nvPr>
        </p:nvCxnSpPr>
        <p:spPr>
          <a:xfrm>
            <a:off x="580295" y="1205999"/>
            <a:ext cx="8563707" cy="0"/>
          </a:xfrm>
          <a:prstGeom prst="line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580297" y="622801"/>
            <a:ext cx="6636921" cy="4708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39048">
              <a:lnSpc>
                <a:spcPct val="90000"/>
              </a:lnSpc>
              <a:spcBef>
                <a:spcPct val="0"/>
              </a:spcBef>
            </a:pPr>
            <a:r>
              <a:rPr lang="en-US" sz="2700" dirty="0">
                <a:solidFill>
                  <a:srgbClr val="0077BE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747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82792085"/>
              </p:ext>
            </p:ext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white">
          <a:xfrm>
            <a:off x="3102281" y="-1307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8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81540" y="2682004"/>
            <a:ext cx="2282954" cy="149760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wrap="square" lIns="0" tIns="0" rIns="0" bIns="0" rtlCol="0" anchor="ctr" anchorCtr="0">
            <a:noAutofit/>
          </a:bodyPr>
          <a:lstStyle/>
          <a:p>
            <a:pPr defTabSz="1039048">
              <a:lnSpc>
                <a:spcPct val="90000"/>
              </a:lnSpc>
              <a:spcAft>
                <a:spcPts val="676"/>
              </a:spcAft>
            </a:pPr>
            <a:r>
              <a:rPr lang="en-US" sz="2700" dirty="0">
                <a:solidFill>
                  <a:prstClr val="white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07137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1"/>
          <p:cNvSpPr>
            <a:spLocks noGrp="1"/>
          </p:cNvSpPr>
          <p:nvPr userDrawn="1">
            <p:ph type="dt" sz="half" idx="10"/>
          </p:nvPr>
        </p:nvSpPr>
        <p:spPr>
          <a:xfrm>
            <a:off x="7304122" y="6405033"/>
            <a:ext cx="953724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F18CCAD1-C369-40E2-84B0-B608413D6F37}" type="datetime1">
              <a:rPr lang="ru-RU" smtClean="0"/>
              <a:t>12.10.2021</a:t>
            </a:fld>
            <a:endParaRPr lang="en-US" dirty="0"/>
          </a:p>
        </p:txBody>
      </p:sp>
      <p:grpSp>
        <p:nvGrpSpPr>
          <p:cNvPr id="52" name="A4Grid"/>
          <p:cNvGrpSpPr/>
          <p:nvPr userDrawn="1"/>
        </p:nvGrpSpPr>
        <p:grpSpPr>
          <a:xfrm>
            <a:off x="1" y="4"/>
            <a:ext cx="9144000" cy="6858000"/>
            <a:chOff x="0" y="0"/>
            <a:chExt cx="9906000" cy="6858000"/>
          </a:xfrm>
        </p:grpSpPr>
        <p:sp>
          <p:nvSpPr>
            <p:cNvPr id="53" name="Slide edges"/>
            <p:cNvSpPr>
              <a:spLocks noChangeAspect="1"/>
            </p:cNvSpPr>
            <p:nvPr/>
          </p:nvSpPr>
          <p:spPr bwMode="auto">
            <a:xfrm>
              <a:off x="0" y="0"/>
              <a:ext cx="9905999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4" name="No-fly zone"/>
            <p:cNvSpPr/>
            <p:nvPr userDrawn="1"/>
          </p:nvSpPr>
          <p:spPr>
            <a:xfrm>
              <a:off x="0" y="0"/>
              <a:ext cx="9906000" cy="6858000"/>
            </a:xfrm>
            <a:custGeom>
              <a:avLst/>
              <a:gdLst>
                <a:gd name="connsiteX0" fmla="*/ 629400 w 9906000"/>
                <a:gd name="connsiteY0" fmla="*/ 622800 h 6858000"/>
                <a:gd name="connsiteX1" fmla="*/ 629400 w 9906000"/>
                <a:gd name="connsiteY1" fmla="*/ 6156000 h 6858000"/>
                <a:gd name="connsiteX2" fmla="*/ 9276600 w 9906000"/>
                <a:gd name="connsiteY2" fmla="*/ 6156000 h 6858000"/>
                <a:gd name="connsiteX3" fmla="*/ 9276600 w 9906000"/>
                <a:gd name="connsiteY3" fmla="*/ 622800 h 6858000"/>
                <a:gd name="connsiteX4" fmla="*/ 0 w 9906000"/>
                <a:gd name="connsiteY4" fmla="*/ 0 h 6858000"/>
                <a:gd name="connsiteX5" fmla="*/ 629400 w 9906000"/>
                <a:gd name="connsiteY5" fmla="*/ 0 h 6858000"/>
                <a:gd name="connsiteX6" fmla="*/ 629400 w 9906000"/>
                <a:gd name="connsiteY6" fmla="*/ 0 h 6858000"/>
                <a:gd name="connsiteX7" fmla="*/ 9276600 w 9906000"/>
                <a:gd name="connsiteY7" fmla="*/ 0 h 6858000"/>
                <a:gd name="connsiteX8" fmla="*/ 9906000 w 9906000"/>
                <a:gd name="connsiteY8" fmla="*/ 0 h 6858000"/>
                <a:gd name="connsiteX9" fmla="*/ 9906000 w 9906000"/>
                <a:gd name="connsiteY9" fmla="*/ 622800 h 6858000"/>
                <a:gd name="connsiteX10" fmla="*/ 9906000 w 9906000"/>
                <a:gd name="connsiteY10" fmla="*/ 6156000 h 6858000"/>
                <a:gd name="connsiteX11" fmla="*/ 9906000 w 9906000"/>
                <a:gd name="connsiteY11" fmla="*/ 6858000 h 6858000"/>
                <a:gd name="connsiteX12" fmla="*/ 9276600 w 9906000"/>
                <a:gd name="connsiteY12" fmla="*/ 6858000 h 6858000"/>
                <a:gd name="connsiteX13" fmla="*/ 629400 w 9906000"/>
                <a:gd name="connsiteY13" fmla="*/ 6858000 h 6858000"/>
                <a:gd name="connsiteX14" fmla="*/ 0 w 9906000"/>
                <a:gd name="connsiteY14" fmla="*/ 6858000 h 6858000"/>
                <a:gd name="connsiteX15" fmla="*/ 0 w 9906000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06000" h="6858000">
                  <a:moveTo>
                    <a:pt x="629400" y="622800"/>
                  </a:moveTo>
                  <a:lnTo>
                    <a:pt x="629400" y="6156000"/>
                  </a:lnTo>
                  <a:lnTo>
                    <a:pt x="9276600" y="6156000"/>
                  </a:lnTo>
                  <a:lnTo>
                    <a:pt x="9276600" y="622800"/>
                  </a:lnTo>
                  <a:close/>
                  <a:moveTo>
                    <a:pt x="0" y="0"/>
                  </a:moveTo>
                  <a:lnTo>
                    <a:pt x="629400" y="0"/>
                  </a:lnTo>
                  <a:lnTo>
                    <a:pt x="629400" y="0"/>
                  </a:lnTo>
                  <a:lnTo>
                    <a:pt x="9276600" y="0"/>
                  </a:lnTo>
                  <a:lnTo>
                    <a:pt x="9906000" y="0"/>
                  </a:lnTo>
                  <a:lnTo>
                    <a:pt x="9906000" y="622800"/>
                  </a:lnTo>
                  <a:lnTo>
                    <a:pt x="9906000" y="6156000"/>
                  </a:lnTo>
                  <a:lnTo>
                    <a:pt x="9906000" y="6858000"/>
                  </a:lnTo>
                  <a:lnTo>
                    <a:pt x="9276600" y="6858000"/>
                  </a:lnTo>
                  <a:lnTo>
                    <a:pt x="629400" y="6858000"/>
                  </a:lnTo>
                  <a:lnTo>
                    <a:pt x="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2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8" name="Footnote measure"/>
            <p:cNvSpPr>
              <a:spLocks noChangeArrowheads="1"/>
            </p:cNvSpPr>
            <p:nvPr/>
          </p:nvSpPr>
          <p:spPr bwMode="auto">
            <a:xfrm>
              <a:off x="629400" y="6156016"/>
              <a:ext cx="8647200" cy="378303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+mn-lt"/>
              </a:endParaRPr>
            </a:p>
          </p:txBody>
        </p:sp>
        <p:sp>
          <p:nvSpPr>
            <p:cNvPr id="59" name="Whitespace measure"/>
            <p:cNvSpPr>
              <a:spLocks noChangeArrowheads="1"/>
            </p:cNvSpPr>
            <p:nvPr/>
          </p:nvSpPr>
          <p:spPr bwMode="auto">
            <a:xfrm>
              <a:off x="629400" y="1496705"/>
              <a:ext cx="8647200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+mn-lt"/>
              </a:endParaRPr>
            </a:p>
          </p:txBody>
        </p:sp>
        <p:grpSp>
          <p:nvGrpSpPr>
            <p:cNvPr id="60" name="Gutter space"/>
            <p:cNvGrpSpPr/>
            <p:nvPr userDrawn="1"/>
          </p:nvGrpSpPr>
          <p:grpSpPr>
            <a:xfrm>
              <a:off x="1140950" y="623086"/>
              <a:ext cx="7624100" cy="5532930"/>
              <a:chOff x="1140950" y="623086"/>
              <a:chExt cx="7624100" cy="5532930"/>
            </a:xfrm>
          </p:grpSpPr>
          <p:sp>
            <p:nvSpPr>
              <p:cNvPr id="115" name="Gutter 11"/>
              <p:cNvSpPr>
                <a:spLocks noChangeArrowheads="1"/>
              </p:cNvSpPr>
              <p:nvPr/>
            </p:nvSpPr>
            <p:spPr bwMode="auto">
              <a:xfrm>
                <a:off x="85364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16" name="Gutter 10"/>
              <p:cNvSpPr>
                <a:spLocks noChangeArrowheads="1"/>
              </p:cNvSpPr>
              <p:nvPr/>
            </p:nvSpPr>
            <p:spPr bwMode="auto">
              <a:xfrm>
                <a:off x="77969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17" name="Gutter 9"/>
              <p:cNvSpPr>
                <a:spLocks noChangeArrowheads="1"/>
              </p:cNvSpPr>
              <p:nvPr/>
            </p:nvSpPr>
            <p:spPr bwMode="auto">
              <a:xfrm>
                <a:off x="70573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18" name="Gutter 8"/>
              <p:cNvSpPr>
                <a:spLocks noChangeArrowheads="1"/>
              </p:cNvSpPr>
              <p:nvPr/>
            </p:nvSpPr>
            <p:spPr bwMode="auto">
              <a:xfrm>
                <a:off x="63178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19" name="Gutter 7"/>
              <p:cNvSpPr>
                <a:spLocks noChangeArrowheads="1"/>
              </p:cNvSpPr>
              <p:nvPr/>
            </p:nvSpPr>
            <p:spPr bwMode="auto">
              <a:xfrm>
                <a:off x="55782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20" name="Gutter 6"/>
              <p:cNvSpPr>
                <a:spLocks noChangeArrowheads="1"/>
              </p:cNvSpPr>
              <p:nvPr/>
            </p:nvSpPr>
            <p:spPr bwMode="auto">
              <a:xfrm>
                <a:off x="48387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39" name="Gutter 5"/>
              <p:cNvSpPr>
                <a:spLocks noChangeArrowheads="1"/>
              </p:cNvSpPr>
              <p:nvPr/>
            </p:nvSpPr>
            <p:spPr bwMode="auto">
              <a:xfrm>
                <a:off x="40991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40" name="Gutter 4"/>
              <p:cNvSpPr>
                <a:spLocks noChangeArrowheads="1"/>
              </p:cNvSpPr>
              <p:nvPr/>
            </p:nvSpPr>
            <p:spPr bwMode="auto">
              <a:xfrm>
                <a:off x="33596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41" name="Gutter 3"/>
              <p:cNvSpPr>
                <a:spLocks noChangeArrowheads="1"/>
              </p:cNvSpPr>
              <p:nvPr/>
            </p:nvSpPr>
            <p:spPr bwMode="auto">
              <a:xfrm>
                <a:off x="26200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42" name="Gutter 2"/>
              <p:cNvSpPr>
                <a:spLocks noChangeArrowheads="1"/>
              </p:cNvSpPr>
              <p:nvPr/>
            </p:nvSpPr>
            <p:spPr bwMode="auto">
              <a:xfrm>
                <a:off x="18805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43" name="Gutter 1"/>
              <p:cNvSpPr>
                <a:spLocks noChangeArrowheads="1"/>
              </p:cNvSpPr>
              <p:nvPr/>
            </p:nvSpPr>
            <p:spPr bwMode="auto">
              <a:xfrm>
                <a:off x="11409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</p:grpSp>
        <p:grpSp>
          <p:nvGrpSpPr>
            <p:cNvPr id="61" name="Baselines/Anchors"/>
            <p:cNvGrpSpPr>
              <a:grpSpLocks noChangeAspect="1"/>
            </p:cNvGrpSpPr>
            <p:nvPr userDrawn="1"/>
          </p:nvGrpSpPr>
          <p:grpSpPr>
            <a:xfrm>
              <a:off x="0" y="623086"/>
              <a:ext cx="9906000" cy="5532931"/>
              <a:chOff x="0" y="623086"/>
              <a:chExt cx="9906000" cy="5532931"/>
            </a:xfrm>
          </p:grpSpPr>
          <p:sp>
            <p:nvSpPr>
              <p:cNvPr id="71" name="Line 20"/>
              <p:cNvSpPr>
                <a:spLocks noChangeShapeType="1"/>
              </p:cNvSpPr>
              <p:nvPr/>
            </p:nvSpPr>
            <p:spPr bwMode="auto">
              <a:xfrm>
                <a:off x="975" y="615601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2" name="Line 19"/>
              <p:cNvSpPr>
                <a:spLocks noChangeShapeType="1"/>
              </p:cNvSpPr>
              <p:nvPr/>
            </p:nvSpPr>
            <p:spPr bwMode="auto">
              <a:xfrm>
                <a:off x="975" y="586481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3" name="Line 18"/>
              <p:cNvSpPr>
                <a:spLocks noChangeShapeType="1"/>
              </p:cNvSpPr>
              <p:nvPr/>
            </p:nvSpPr>
            <p:spPr bwMode="auto">
              <a:xfrm>
                <a:off x="975" y="557360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4" name="Line 17"/>
              <p:cNvSpPr>
                <a:spLocks noChangeShapeType="1"/>
              </p:cNvSpPr>
              <p:nvPr/>
            </p:nvSpPr>
            <p:spPr bwMode="auto">
              <a:xfrm>
                <a:off x="975" y="528239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6" name="Line 16"/>
              <p:cNvSpPr>
                <a:spLocks noChangeShapeType="1"/>
              </p:cNvSpPr>
              <p:nvPr/>
            </p:nvSpPr>
            <p:spPr bwMode="auto">
              <a:xfrm>
                <a:off x="975" y="499119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9" name="Line 15"/>
              <p:cNvSpPr>
                <a:spLocks noChangeShapeType="1"/>
              </p:cNvSpPr>
              <p:nvPr/>
            </p:nvSpPr>
            <p:spPr bwMode="auto">
              <a:xfrm>
                <a:off x="975" y="469998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81" name="Line 14"/>
              <p:cNvSpPr>
                <a:spLocks noChangeShapeType="1"/>
              </p:cNvSpPr>
              <p:nvPr/>
            </p:nvSpPr>
            <p:spPr bwMode="auto">
              <a:xfrm>
                <a:off x="975" y="440877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02" name="Line 13"/>
              <p:cNvSpPr>
                <a:spLocks noChangeShapeType="1"/>
              </p:cNvSpPr>
              <p:nvPr/>
            </p:nvSpPr>
            <p:spPr bwMode="auto">
              <a:xfrm>
                <a:off x="975" y="411757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03" name="Line 12"/>
              <p:cNvSpPr>
                <a:spLocks noChangeShapeType="1"/>
              </p:cNvSpPr>
              <p:nvPr/>
            </p:nvSpPr>
            <p:spPr bwMode="auto">
              <a:xfrm>
                <a:off x="975" y="382636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04" name="Line 11"/>
              <p:cNvSpPr>
                <a:spLocks noChangeShapeType="1"/>
              </p:cNvSpPr>
              <p:nvPr/>
            </p:nvSpPr>
            <p:spPr bwMode="auto">
              <a:xfrm>
                <a:off x="975" y="3535156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05" name="Line 10"/>
              <p:cNvSpPr>
                <a:spLocks noChangeShapeType="1"/>
              </p:cNvSpPr>
              <p:nvPr/>
            </p:nvSpPr>
            <p:spPr bwMode="auto">
              <a:xfrm>
                <a:off x="975" y="3243949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06" name="Line 9"/>
              <p:cNvSpPr>
                <a:spLocks noChangeShapeType="1"/>
              </p:cNvSpPr>
              <p:nvPr/>
            </p:nvSpPr>
            <p:spPr bwMode="auto">
              <a:xfrm>
                <a:off x="975" y="295274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07" name="Line 8"/>
              <p:cNvSpPr>
                <a:spLocks noChangeShapeType="1"/>
              </p:cNvSpPr>
              <p:nvPr/>
            </p:nvSpPr>
            <p:spPr bwMode="auto">
              <a:xfrm>
                <a:off x="975" y="266153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08" name="Line 7"/>
              <p:cNvSpPr>
                <a:spLocks noChangeShapeType="1"/>
              </p:cNvSpPr>
              <p:nvPr/>
            </p:nvSpPr>
            <p:spPr bwMode="auto">
              <a:xfrm>
                <a:off x="975" y="237032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09" name="Line 6"/>
              <p:cNvSpPr>
                <a:spLocks noChangeShapeType="1"/>
              </p:cNvSpPr>
              <p:nvPr/>
            </p:nvSpPr>
            <p:spPr bwMode="auto">
              <a:xfrm>
                <a:off x="975" y="207912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10" name="Line 5"/>
              <p:cNvSpPr>
                <a:spLocks noChangeShapeType="1"/>
              </p:cNvSpPr>
              <p:nvPr/>
            </p:nvSpPr>
            <p:spPr bwMode="auto">
              <a:xfrm>
                <a:off x="975" y="178791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11" name="Line 4"/>
              <p:cNvSpPr>
                <a:spLocks noChangeShapeType="1"/>
              </p:cNvSpPr>
              <p:nvPr/>
            </p:nvSpPr>
            <p:spPr bwMode="auto">
              <a:xfrm>
                <a:off x="975" y="149670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12" name="Line 3"/>
              <p:cNvSpPr>
                <a:spLocks noChangeShapeType="1"/>
              </p:cNvSpPr>
              <p:nvPr/>
            </p:nvSpPr>
            <p:spPr bwMode="auto">
              <a:xfrm>
                <a:off x="975" y="120550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13" name="Line 2"/>
              <p:cNvSpPr>
                <a:spLocks noChangeShapeType="1"/>
              </p:cNvSpPr>
              <p:nvPr/>
            </p:nvSpPr>
            <p:spPr bwMode="auto">
              <a:xfrm>
                <a:off x="975" y="91429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14" name="Line 1"/>
              <p:cNvSpPr>
                <a:spLocks noChangeShapeType="1"/>
              </p:cNvSpPr>
              <p:nvPr/>
            </p:nvSpPr>
            <p:spPr bwMode="auto">
              <a:xfrm>
                <a:off x="0" y="623086"/>
                <a:ext cx="9906000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</p:grpSp>
        <p:grpSp>
          <p:nvGrpSpPr>
            <p:cNvPr id="62" name="Five column measure"/>
            <p:cNvGrpSpPr/>
            <p:nvPr userDrawn="1"/>
          </p:nvGrpSpPr>
          <p:grpSpPr>
            <a:xfrm>
              <a:off x="629400" y="5977077"/>
              <a:ext cx="8647200" cy="66674"/>
              <a:chOff x="629400" y="5977077"/>
              <a:chExt cx="8647200" cy="66674"/>
            </a:xfrm>
          </p:grpSpPr>
          <p:sp>
            <p:nvSpPr>
              <p:cNvPr id="65" name="Column 5"/>
              <p:cNvSpPr>
                <a:spLocks/>
              </p:cNvSpPr>
              <p:nvPr/>
            </p:nvSpPr>
            <p:spPr bwMode="auto">
              <a:xfrm>
                <a:off x="77466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66" name="Column 4"/>
              <p:cNvSpPr>
                <a:spLocks/>
              </p:cNvSpPr>
              <p:nvPr/>
            </p:nvSpPr>
            <p:spPr bwMode="auto">
              <a:xfrm>
                <a:off x="59673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67" name="Column 3"/>
              <p:cNvSpPr>
                <a:spLocks/>
              </p:cNvSpPr>
              <p:nvPr/>
            </p:nvSpPr>
            <p:spPr bwMode="auto">
              <a:xfrm>
                <a:off x="4188000" y="5977077"/>
                <a:ext cx="1530000" cy="66674"/>
              </a:xfrm>
              <a:custGeom>
                <a:avLst/>
                <a:gdLst>
                  <a:gd name="T0" fmla="*/ 0 w 1102"/>
                  <a:gd name="T1" fmla="*/ 0 h 42"/>
                  <a:gd name="T2" fmla="*/ 0 w 1102"/>
                  <a:gd name="T3" fmla="*/ 42 h 42"/>
                  <a:gd name="T4" fmla="*/ 1102 w 1102"/>
                  <a:gd name="T5" fmla="*/ 42 h 42"/>
                  <a:gd name="T6" fmla="*/ 1102 w 1102"/>
                  <a:gd name="T7" fmla="*/ 0 h 42"/>
                  <a:gd name="T8" fmla="*/ 0 w 1102"/>
                  <a:gd name="T9" fmla="*/ 0 h 42"/>
                  <a:gd name="T10" fmla="*/ 0 w 1102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2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2" y="42"/>
                    </a:lnTo>
                    <a:lnTo>
                      <a:pt x="11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68" name="Column 2"/>
              <p:cNvSpPr>
                <a:spLocks/>
              </p:cNvSpPr>
              <p:nvPr/>
            </p:nvSpPr>
            <p:spPr bwMode="auto">
              <a:xfrm>
                <a:off x="24087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1103 w 1103"/>
                  <a:gd name="T3" fmla="*/ 0 h 42"/>
                  <a:gd name="T4" fmla="*/ 1103 w 1103"/>
                  <a:gd name="T5" fmla="*/ 42 h 42"/>
                  <a:gd name="T6" fmla="*/ 0 w 1103"/>
                  <a:gd name="T7" fmla="*/ 42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1103" y="0"/>
                    </a:lnTo>
                    <a:lnTo>
                      <a:pt x="1103" y="42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0" name="Column 1"/>
              <p:cNvSpPr>
                <a:spLocks/>
              </p:cNvSpPr>
              <p:nvPr/>
            </p:nvSpPr>
            <p:spPr bwMode="auto">
              <a:xfrm>
                <a:off x="6294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0 w 1103"/>
                  <a:gd name="T3" fmla="*/ 42 h 42"/>
                  <a:gd name="T4" fmla="*/ 1103 w 1103"/>
                  <a:gd name="T5" fmla="*/ 42 h 42"/>
                  <a:gd name="T6" fmla="*/ 1103 w 1103"/>
                  <a:gd name="T7" fmla="*/ 0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3" y="42"/>
                    </a:lnTo>
                    <a:lnTo>
                      <a:pt x="110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</p:grpSp>
        <p:sp>
          <p:nvSpPr>
            <p:cNvPr id="63" name="Live space"/>
            <p:cNvSpPr>
              <a:spLocks/>
            </p:cNvSpPr>
            <p:nvPr userDrawn="1"/>
          </p:nvSpPr>
          <p:spPr>
            <a:xfrm>
              <a:off x="629400" y="2079120"/>
              <a:ext cx="8647200" cy="4078877"/>
            </a:xfrm>
            <a:prstGeom prst="rect">
              <a:avLst/>
            </a:pr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4" name="Footnote example"/>
            <p:cNvSpPr txBox="1">
              <a:spLocks noChangeAspect="1"/>
            </p:cNvSpPr>
            <p:nvPr userDrawn="1"/>
          </p:nvSpPr>
          <p:spPr>
            <a:xfrm>
              <a:off x="629398" y="6145202"/>
              <a:ext cx="7283401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rgbClr val="A6A6A6"/>
                  </a:solidFill>
                  <a:latin typeface="+mn-lt"/>
                </a:rPr>
                <a:t>1. xxxx  2. xxxx  3. List footnotes in numerical order. Footnote numbers are not bracketed. Use 10pt font</a:t>
              </a:r>
            </a:p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rgbClr val="A6A6A6"/>
                  </a:solidFill>
                  <a:latin typeface="+mn-lt"/>
                </a:rPr>
                <a:t>Note: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rgbClr val="A6A6A6"/>
                  </a:solidFill>
                  <a:latin typeface="+mn-lt"/>
                </a:rPr>
                <a:t>Source: Include a source for every chart that you use. Separate sources with a semicolon;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82595722"/>
              </p:ext>
            </p:ext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6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t"/>
          <a:lstStyle/>
          <a:p>
            <a:pPr defTabSz="1039048"/>
            <a:endParaRPr lang="en-US" sz="14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 userDrawn="1"/>
        </p:nvSpPr>
        <p:spPr>
          <a:xfrm>
            <a:off x="8264493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71091" y="1797147"/>
            <a:ext cx="2053661" cy="326371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039048">
              <a:lnSpc>
                <a:spcPct val="106000"/>
              </a:lnSpc>
              <a:spcAft>
                <a:spcPts val="788"/>
              </a:spcAft>
            </a:pPr>
            <a:r>
              <a:rPr lang="en-US" sz="5002" dirty="0">
                <a:solidFill>
                  <a:srgbClr val="374140"/>
                </a:solidFill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97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7304130" y="6405037"/>
            <a:ext cx="953723" cy="153888"/>
          </a:xfrm>
          <a:prstGeom prst="rect">
            <a:avLst/>
          </a:prstGeom>
        </p:spPr>
        <p:txBody>
          <a:bodyPr lIns="67483" tIns="33741" rIns="67483" bIns="33741"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 defTabSz="1039048"/>
            <a:fld id="{D1F77880-CE05-4110-AEA3-29A413F47AE9}" type="datetime1">
              <a:rPr lang="ru-RU" sz="2000" smtClean="0">
                <a:solidFill>
                  <a:prstClr val="white"/>
                </a:solidFill>
              </a:rPr>
              <a:t>12.10.2021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E2314CC-194C-48C8-8F07-96077B116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544" y="622809"/>
            <a:ext cx="4567615" cy="318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86752665"/>
      </p:ext>
    </p:extLst>
  </p:cSld>
  <p:clrMapOvr>
    <a:masterClrMapping/>
  </p:clrMapOvr>
  <p:transition spd="slow">
    <p:push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8D6015-AFD5-AC4F-8CCC-7EEA3C8C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AF03E3-E15A-CE47-9AC4-B5B363A40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EAF97A-D11F-8A4D-9286-2C6F02D68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67483" tIns="33741" rIns="67483" bIns="33741"/>
          <a:lstStyle/>
          <a:p>
            <a:pPr defTabSz="1039048"/>
            <a:fld id="{F40E423A-3221-4B51-ADCF-35F20D54E266}" type="datetime1">
              <a:rPr lang="ru-RU" sz="2000" smtClean="0">
                <a:solidFill>
                  <a:srgbClr val="575757"/>
                </a:solidFill>
              </a:rPr>
              <a:t>12.10.2021</a:t>
            </a:fld>
            <a:endParaRPr lang="ru-RU" sz="2000">
              <a:solidFill>
                <a:srgbClr val="575757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665752-7AC6-3748-9677-EC219CA2E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67483" tIns="33741" rIns="67483" bIns="33741"/>
          <a:lstStyle/>
          <a:p>
            <a:pPr defTabSz="1039048"/>
            <a:endParaRPr lang="ru-RU" sz="2000">
              <a:solidFill>
                <a:srgbClr val="575757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0AEB40-B9C4-E84D-B961-681B4346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67483" tIns="33741" rIns="67483" bIns="33741"/>
          <a:lstStyle/>
          <a:p>
            <a:pPr defTabSz="1039048"/>
            <a:fld id="{3BC35E58-C6FF-F240-A61F-455015AE3F01}" type="slidenum">
              <a:rPr lang="ru-RU" sz="2000" smtClean="0">
                <a:solidFill>
                  <a:srgbClr val="575757"/>
                </a:solidFill>
              </a:rPr>
              <a:pPr defTabSz="1039048"/>
              <a:t>‹#›</a:t>
            </a:fld>
            <a:endParaRPr lang="ru-RU" sz="2000">
              <a:solidFill>
                <a:srgbClr val="57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0351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5" indent="0" algn="ctr">
              <a:buNone/>
              <a:defRPr sz="2000"/>
            </a:lvl2pPr>
            <a:lvl3pPr marL="914430" indent="0" algn="ctr">
              <a:buNone/>
              <a:defRPr sz="1800"/>
            </a:lvl3pPr>
            <a:lvl4pPr marL="1371645" indent="0" algn="ctr">
              <a:buNone/>
              <a:defRPr sz="1600"/>
            </a:lvl4pPr>
            <a:lvl5pPr marL="1828861" indent="0" algn="ctr">
              <a:buNone/>
              <a:defRPr sz="1600"/>
            </a:lvl5pPr>
            <a:lvl6pPr marL="2286075" indent="0" algn="ctr">
              <a:buNone/>
              <a:defRPr sz="1600"/>
            </a:lvl6pPr>
            <a:lvl7pPr marL="2743290" indent="0" algn="ctr">
              <a:buNone/>
              <a:defRPr sz="1600"/>
            </a:lvl7pPr>
            <a:lvl8pPr marL="3200505" indent="0" algn="ctr">
              <a:buNone/>
              <a:defRPr sz="1600"/>
            </a:lvl8pPr>
            <a:lvl9pPr marL="365772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4159-24F7-4588-A695-726E373CAE60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4BF3-3CCC-724F-86E6-470E5984A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3936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98AA-6909-48F0-BAC8-53EF49316B74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4BF3-3CCC-724F-86E6-470E5984A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30342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113F-8B8F-4476-9453-4163F8FE61B2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4BF3-3CCC-724F-86E6-470E5984A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20901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CC8C-E162-41FD-81C7-B9251B8B8D97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4BF3-3CCC-724F-86E6-470E5984A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52851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5" indent="0">
              <a:buNone/>
              <a:defRPr sz="2000" b="1"/>
            </a:lvl2pPr>
            <a:lvl3pPr marL="914430" indent="0">
              <a:buNone/>
              <a:defRPr sz="1800" b="1"/>
            </a:lvl3pPr>
            <a:lvl4pPr marL="1371645" indent="0">
              <a:buNone/>
              <a:defRPr sz="1600" b="1"/>
            </a:lvl4pPr>
            <a:lvl5pPr marL="1828861" indent="0">
              <a:buNone/>
              <a:defRPr sz="1600" b="1"/>
            </a:lvl5pPr>
            <a:lvl6pPr marL="2286075" indent="0">
              <a:buNone/>
              <a:defRPr sz="1600" b="1"/>
            </a:lvl6pPr>
            <a:lvl7pPr marL="2743290" indent="0">
              <a:buNone/>
              <a:defRPr sz="1600" b="1"/>
            </a:lvl7pPr>
            <a:lvl8pPr marL="3200505" indent="0">
              <a:buNone/>
              <a:defRPr sz="1600" b="1"/>
            </a:lvl8pPr>
            <a:lvl9pPr marL="36577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5" indent="0">
              <a:buNone/>
              <a:defRPr sz="2000" b="1"/>
            </a:lvl2pPr>
            <a:lvl3pPr marL="914430" indent="0">
              <a:buNone/>
              <a:defRPr sz="1800" b="1"/>
            </a:lvl3pPr>
            <a:lvl4pPr marL="1371645" indent="0">
              <a:buNone/>
              <a:defRPr sz="1600" b="1"/>
            </a:lvl4pPr>
            <a:lvl5pPr marL="1828861" indent="0">
              <a:buNone/>
              <a:defRPr sz="1600" b="1"/>
            </a:lvl5pPr>
            <a:lvl6pPr marL="2286075" indent="0">
              <a:buNone/>
              <a:defRPr sz="1600" b="1"/>
            </a:lvl6pPr>
            <a:lvl7pPr marL="2743290" indent="0">
              <a:buNone/>
              <a:defRPr sz="1600" b="1"/>
            </a:lvl7pPr>
            <a:lvl8pPr marL="3200505" indent="0">
              <a:buNone/>
              <a:defRPr sz="1600" b="1"/>
            </a:lvl8pPr>
            <a:lvl9pPr marL="36577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D6D1-3459-472C-92C7-C26E89AD4847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4BF3-3CCC-724F-86E6-470E5984A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52150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FE4F5-EF07-409A-AA99-F4BADEB0D3DE}" type="datetime1">
              <a:rPr lang="ru-RU" smtClean="0"/>
              <a:t>12.10.2021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4BF3-3CCC-724F-86E6-470E5984A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56006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F175-458A-4A16-8466-FDDE2B94AF88}" type="datetime1">
              <a:rPr lang="ru-RU" smtClean="0"/>
              <a:t>12.10.2021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4BF3-3CCC-724F-86E6-470E5984A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27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5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68A36796-78CF-4C42-9377-D8887566FB29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1543" y="622808"/>
            <a:ext cx="7982031" cy="276999"/>
          </a:xfr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7537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5" indent="0">
              <a:buNone/>
              <a:defRPr sz="1400"/>
            </a:lvl2pPr>
            <a:lvl3pPr marL="914430" indent="0">
              <a:buNone/>
              <a:defRPr sz="1200"/>
            </a:lvl3pPr>
            <a:lvl4pPr marL="1371645" indent="0">
              <a:buNone/>
              <a:defRPr sz="1000"/>
            </a:lvl4pPr>
            <a:lvl5pPr marL="1828861" indent="0">
              <a:buNone/>
              <a:defRPr sz="1000"/>
            </a:lvl5pPr>
            <a:lvl6pPr marL="2286075" indent="0">
              <a:buNone/>
              <a:defRPr sz="1000"/>
            </a:lvl6pPr>
            <a:lvl7pPr marL="2743290" indent="0">
              <a:buNone/>
              <a:defRPr sz="1000"/>
            </a:lvl7pPr>
            <a:lvl8pPr marL="3200505" indent="0">
              <a:buNone/>
              <a:defRPr sz="1000"/>
            </a:lvl8pPr>
            <a:lvl9pPr marL="36577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DFA5-0CC2-4EC6-BD96-E021DAEADBA9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4BF3-3CCC-724F-86E6-470E5984A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34285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5" indent="0">
              <a:buNone/>
              <a:defRPr sz="2800"/>
            </a:lvl2pPr>
            <a:lvl3pPr marL="914430" indent="0">
              <a:buNone/>
              <a:defRPr sz="2400"/>
            </a:lvl3pPr>
            <a:lvl4pPr marL="1371645" indent="0">
              <a:buNone/>
              <a:defRPr sz="2000"/>
            </a:lvl4pPr>
            <a:lvl5pPr marL="1828861" indent="0">
              <a:buNone/>
              <a:defRPr sz="2000"/>
            </a:lvl5pPr>
            <a:lvl6pPr marL="2286075" indent="0">
              <a:buNone/>
              <a:defRPr sz="2000"/>
            </a:lvl6pPr>
            <a:lvl7pPr marL="2743290" indent="0">
              <a:buNone/>
              <a:defRPr sz="2000"/>
            </a:lvl7pPr>
            <a:lvl8pPr marL="3200505" indent="0">
              <a:buNone/>
              <a:defRPr sz="2000"/>
            </a:lvl8pPr>
            <a:lvl9pPr marL="365772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5" indent="0">
              <a:buNone/>
              <a:defRPr sz="1400"/>
            </a:lvl2pPr>
            <a:lvl3pPr marL="914430" indent="0">
              <a:buNone/>
              <a:defRPr sz="1200"/>
            </a:lvl3pPr>
            <a:lvl4pPr marL="1371645" indent="0">
              <a:buNone/>
              <a:defRPr sz="1000"/>
            </a:lvl4pPr>
            <a:lvl5pPr marL="1828861" indent="0">
              <a:buNone/>
              <a:defRPr sz="1000"/>
            </a:lvl5pPr>
            <a:lvl6pPr marL="2286075" indent="0">
              <a:buNone/>
              <a:defRPr sz="1000"/>
            </a:lvl6pPr>
            <a:lvl7pPr marL="2743290" indent="0">
              <a:buNone/>
              <a:defRPr sz="1000"/>
            </a:lvl7pPr>
            <a:lvl8pPr marL="3200505" indent="0">
              <a:buNone/>
              <a:defRPr sz="1000"/>
            </a:lvl8pPr>
            <a:lvl9pPr marL="36577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5DAB-9D91-4880-BC81-E8342CB46634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4BF3-3CCC-724F-86E6-470E5984A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30205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1E22-1977-4F9A-A00A-06997A7DD38E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4BF3-3CCC-724F-86E6-470E5984A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19180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1E6C-7591-4527-B2F1-51CB7323BF3A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4BF3-3CCC-724F-86E6-470E5984A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90292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6003" y="510832"/>
            <a:ext cx="8031998" cy="363927"/>
          </a:xfrm>
        </p:spPr>
        <p:txBody>
          <a:bodyPr lIns="0" tIns="0" rIns="0" bIns="0"/>
          <a:lstStyle>
            <a:lvl1pPr>
              <a:defRPr sz="236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9E8A1-3BE3-4CFF-930A-94BDA6F182C7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64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9532">
              <a:lnSpc>
                <a:spcPts val="1551"/>
              </a:lnSpc>
            </a:pPr>
            <a:fld id="{81D60167-4931-47E6-BA6A-407CBD079E47}" type="slidenum">
              <a:rPr lang="ru-RU" sz="1341" spc="-152" smtClean="0">
                <a:solidFill>
                  <a:srgbClr val="FFFFFF"/>
                </a:solidFill>
                <a:latin typeface="Arial Narrow"/>
                <a:cs typeface="Arial Narrow"/>
              </a:rPr>
              <a:pPr marL="89532">
                <a:lnSpc>
                  <a:spcPts val="1551"/>
                </a:lnSpc>
              </a:pPr>
              <a:t>‹#›</a:t>
            </a:fld>
            <a:endParaRPr lang="ru-RU" sz="134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7539993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4" y="1594"/>
          <a:ext cx="1191" cy="1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7" name="Слайд think-cell" r:id="rId5" imgW="444" imgH="443" progId="TCLayout.ActiveDocument.1">
                  <p:embed/>
                </p:oleObj>
              </mc:Choice>
              <mc:Fallback>
                <p:oleObj name="Слайд think-cell" r:id="rId5" imgW="444" imgH="4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4" y="1594"/>
                        <a:ext cx="1191" cy="1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3"/>
            </p:custDataLst>
          </p:nvPr>
        </p:nvSpPr>
        <p:spPr>
          <a:xfrm>
            <a:off x="3" y="1"/>
            <a:ext cx="119063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1800" b="0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0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9809" y="6521471"/>
            <a:ext cx="7715709" cy="16966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800" b="0" i="0">
                <a:solidFill>
                  <a:srgbClr val="92928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ИСТОЧНИК: источник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9E31BA9-9ABE-9B44-A924-42ABA181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07" y="447742"/>
            <a:ext cx="8548800" cy="351779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254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Номер слайда 6">
            <a:extLst>
              <a:ext uri="{FF2B5EF4-FFF2-40B4-BE49-F238E27FC236}">
                <a16:creationId xmlns:a16="http://schemas.microsoft.com/office/drawing/2014/main" xmlns="" id="{595680E7-AD36-DB43-8336-AFB50750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5808" y="6521471"/>
            <a:ext cx="558386" cy="162860"/>
          </a:xfrm>
          <a:prstGeom prst="rect">
            <a:avLst/>
          </a:prstGeom>
        </p:spPr>
        <p:txBody>
          <a:bodyPr/>
          <a:lstStyle>
            <a:lvl1pPr>
              <a:defRPr sz="1058"/>
            </a:lvl1pPr>
          </a:lstStyle>
          <a:p>
            <a:fld id="{F5FFB5A1-13CA-42AA-9B20-81B60DCDD2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47349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rrowPanelWhite"/>
          <p:cNvSpPr/>
          <p:nvPr userDrawn="1"/>
        </p:nvSpPr>
        <p:spPr bwMode="ltGray">
          <a:xfrm>
            <a:off x="4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08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1" y="2771849"/>
            <a:ext cx="1831016" cy="1314311"/>
          </a:xfrm>
        </p:spPr>
        <p:txBody>
          <a:bodyPr anchor="ctr" anchorCtr="0">
            <a:noAutofit/>
          </a:bodyPr>
          <a:lstStyle>
            <a:lvl1pPr>
              <a:defRPr sz="2585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416904"/>
            <a:ext cx="285751" cy="14202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44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2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44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23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7" y="6416976"/>
            <a:ext cx="953723" cy="14195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2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EFCE3590-FD57-4B3B-907C-B5FFCBC63A98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1334755" y="3402836"/>
            <a:ext cx="2487384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27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rrowPanelWhite"/>
          <p:cNvSpPr/>
          <p:nvPr userDrawn="1"/>
        </p:nvSpPr>
        <p:spPr bwMode="white">
          <a:xfrm>
            <a:off x="6" y="4"/>
            <a:ext cx="4819431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923"/>
              </a:spcAft>
            </a:pPr>
            <a:endParaRPr lang="en-US" sz="1108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00"/>
            <a:ext cx="3412754" cy="27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416904"/>
            <a:ext cx="285751" cy="14202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44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2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44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23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7" y="6416976"/>
            <a:ext cx="953723" cy="14195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2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30878091-D3C3-4380-B48F-D810922FA169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3061993" y="3407810"/>
            <a:ext cx="2487384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03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066037"/>
            <a:ext cx="447822" cy="2792095"/>
          </a:xfrm>
          <a:custGeom>
            <a:avLst/>
            <a:gdLst/>
            <a:ahLst/>
            <a:cxnLst/>
            <a:rect l="l" t="t" r="r" b="b"/>
            <a:pathLst>
              <a:path w="485140" h="2792095">
                <a:moveTo>
                  <a:pt x="0" y="0"/>
                </a:moveTo>
                <a:lnTo>
                  <a:pt x="0" y="2791962"/>
                </a:lnTo>
                <a:lnTo>
                  <a:pt x="484660" y="2791962"/>
                </a:lnTo>
                <a:lnTo>
                  <a:pt x="0" y="0"/>
                </a:lnTo>
                <a:close/>
              </a:path>
            </a:pathLst>
          </a:custGeom>
          <a:solidFill>
            <a:srgbClr val="5FCAEE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4063" y="4110227"/>
            <a:ext cx="4059936" cy="274777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130842" y="4181809"/>
            <a:ext cx="4013395" cy="2676525"/>
          </a:xfrm>
          <a:custGeom>
            <a:avLst/>
            <a:gdLst/>
            <a:ahLst/>
            <a:cxnLst/>
            <a:rect l="l" t="t" r="r" b="b"/>
            <a:pathLst>
              <a:path w="4347845" h="2676525">
                <a:moveTo>
                  <a:pt x="0" y="2676189"/>
                </a:moveTo>
                <a:lnTo>
                  <a:pt x="4347588" y="0"/>
                </a:lnTo>
              </a:path>
            </a:pathLst>
          </a:custGeom>
          <a:ln w="9525">
            <a:solidFill>
              <a:srgbClr val="5FCAEE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67727" y="1"/>
            <a:ext cx="1349092" cy="6857999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704275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320800" h="6858000">
                <a:moveTo>
                  <a:pt x="0" y="0"/>
                </a:moveTo>
                <a:lnTo>
                  <a:pt x="1320800" y="6857999"/>
                </a:lnTo>
              </a:path>
            </a:pathLst>
          </a:custGeom>
          <a:ln w="9525">
            <a:solidFill>
              <a:srgbClr val="5FCAEE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1" name="bg object 21"/>
          <p:cNvSpPr/>
          <p:nvPr/>
        </p:nvSpPr>
        <p:spPr>
          <a:xfrm>
            <a:off x="6891880" y="0"/>
            <a:ext cx="2252589" cy="6858000"/>
          </a:xfrm>
          <a:custGeom>
            <a:avLst/>
            <a:gdLst/>
            <a:ahLst/>
            <a:cxnLst/>
            <a:rect l="l" t="t" r="r" b="b"/>
            <a:pathLst>
              <a:path w="2440304" h="6858000">
                <a:moveTo>
                  <a:pt x="2192146" y="0"/>
                </a:moveTo>
                <a:lnTo>
                  <a:pt x="0" y="6857998"/>
                </a:lnTo>
                <a:lnTo>
                  <a:pt x="2439796" y="6857998"/>
                </a:lnTo>
                <a:lnTo>
                  <a:pt x="2439796" y="8206"/>
                </a:lnTo>
                <a:lnTo>
                  <a:pt x="2192146" y="0"/>
                </a:lnTo>
                <a:close/>
              </a:path>
            </a:pathLst>
          </a:custGeom>
          <a:solidFill>
            <a:srgbClr val="5FCAEE">
              <a:alpha val="36077"/>
            </a:srgbClr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2" name="bg object 22"/>
          <p:cNvSpPr/>
          <p:nvPr/>
        </p:nvSpPr>
        <p:spPr>
          <a:xfrm>
            <a:off x="7206610" y="0"/>
            <a:ext cx="1937825" cy="6858000"/>
          </a:xfrm>
          <a:custGeom>
            <a:avLst/>
            <a:gdLst/>
            <a:ahLst/>
            <a:cxnLst/>
            <a:rect l="l" t="t" r="r" b="b"/>
            <a:pathLst>
              <a:path w="2099309" h="6858000">
                <a:moveTo>
                  <a:pt x="2098838" y="0"/>
                </a:moveTo>
                <a:lnTo>
                  <a:pt x="0" y="0"/>
                </a:lnTo>
                <a:lnTo>
                  <a:pt x="1300897" y="6857998"/>
                </a:lnTo>
                <a:lnTo>
                  <a:pt x="2098838" y="6857998"/>
                </a:lnTo>
                <a:lnTo>
                  <a:pt x="2098838" y="0"/>
                </a:lnTo>
                <a:close/>
              </a:path>
            </a:pathLst>
          </a:custGeom>
          <a:solidFill>
            <a:srgbClr val="5FCAEE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3" name="bg object 23"/>
          <p:cNvSpPr/>
          <p:nvPr/>
        </p:nvSpPr>
        <p:spPr>
          <a:xfrm>
            <a:off x="6637840" y="3921208"/>
            <a:ext cx="2506394" cy="2936875"/>
          </a:xfrm>
          <a:custGeom>
            <a:avLst/>
            <a:gdLst/>
            <a:ahLst/>
            <a:cxnLst/>
            <a:rect l="l" t="t" r="r" b="b"/>
            <a:pathLst>
              <a:path w="2715259" h="2936875">
                <a:moveTo>
                  <a:pt x="2715005" y="0"/>
                </a:moveTo>
                <a:lnTo>
                  <a:pt x="0" y="2936790"/>
                </a:lnTo>
                <a:lnTo>
                  <a:pt x="2715005" y="2936790"/>
                </a:lnTo>
                <a:lnTo>
                  <a:pt x="2715005" y="0"/>
                </a:lnTo>
                <a:close/>
              </a:path>
            </a:pathLst>
          </a:custGeom>
          <a:solidFill>
            <a:srgbClr val="17AFE3">
              <a:alpha val="65881"/>
            </a:srgbClr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4" name="bg object 24"/>
          <p:cNvSpPr/>
          <p:nvPr/>
        </p:nvSpPr>
        <p:spPr>
          <a:xfrm>
            <a:off x="7012701" y="0"/>
            <a:ext cx="2131842" cy="6858000"/>
          </a:xfrm>
          <a:custGeom>
            <a:avLst/>
            <a:gdLst/>
            <a:ahLst/>
            <a:cxnLst/>
            <a:rect l="l" t="t" r="r" b="b"/>
            <a:pathLst>
              <a:path w="2309495" h="6858000">
                <a:moveTo>
                  <a:pt x="2308907" y="0"/>
                </a:moveTo>
                <a:lnTo>
                  <a:pt x="0" y="0"/>
                </a:lnTo>
                <a:lnTo>
                  <a:pt x="2009059" y="6857998"/>
                </a:lnTo>
                <a:lnTo>
                  <a:pt x="2308907" y="6849806"/>
                </a:lnTo>
                <a:lnTo>
                  <a:pt x="2308907" y="0"/>
                </a:lnTo>
                <a:close/>
              </a:path>
            </a:pathLst>
          </a:custGeom>
          <a:solidFill>
            <a:srgbClr val="17AFE3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5" name="bg object 25"/>
          <p:cNvSpPr/>
          <p:nvPr/>
        </p:nvSpPr>
        <p:spPr>
          <a:xfrm>
            <a:off x="8295718" y="0"/>
            <a:ext cx="848751" cy="6858000"/>
          </a:xfrm>
          <a:custGeom>
            <a:avLst/>
            <a:gdLst/>
            <a:ahLst/>
            <a:cxnLst/>
            <a:rect l="l" t="t" r="r" b="b"/>
            <a:pathLst>
              <a:path w="919479" h="6858000">
                <a:moveTo>
                  <a:pt x="918971" y="0"/>
                </a:moveTo>
                <a:lnTo>
                  <a:pt x="732515" y="0"/>
                </a:lnTo>
                <a:lnTo>
                  <a:pt x="0" y="6857998"/>
                </a:lnTo>
                <a:lnTo>
                  <a:pt x="918971" y="6857998"/>
                </a:lnTo>
                <a:lnTo>
                  <a:pt x="918971" y="0"/>
                </a:lnTo>
                <a:close/>
              </a:path>
            </a:pathLst>
          </a:custGeom>
          <a:solidFill>
            <a:srgbClr val="2D83C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6" name="bg object 26"/>
          <p:cNvSpPr/>
          <p:nvPr/>
        </p:nvSpPr>
        <p:spPr>
          <a:xfrm>
            <a:off x="8095361" y="0"/>
            <a:ext cx="1049215" cy="6858000"/>
          </a:xfrm>
          <a:custGeom>
            <a:avLst/>
            <a:gdLst/>
            <a:ahLst/>
            <a:cxnLst/>
            <a:rect l="l" t="t" r="r" b="b"/>
            <a:pathLst>
              <a:path w="1136650" h="6858000">
                <a:moveTo>
                  <a:pt x="1136025" y="0"/>
                </a:moveTo>
                <a:lnTo>
                  <a:pt x="0" y="0"/>
                </a:lnTo>
                <a:lnTo>
                  <a:pt x="1015502" y="6857998"/>
                </a:lnTo>
                <a:lnTo>
                  <a:pt x="1136025" y="6857998"/>
                </a:lnTo>
                <a:lnTo>
                  <a:pt x="1136025" y="0"/>
                </a:lnTo>
                <a:close/>
              </a:path>
            </a:pathLst>
          </a:custGeom>
          <a:solidFill>
            <a:srgbClr val="226192">
              <a:alpha val="81959"/>
            </a:srgbClr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7" name="bg object 27"/>
          <p:cNvSpPr/>
          <p:nvPr/>
        </p:nvSpPr>
        <p:spPr>
          <a:xfrm>
            <a:off x="8068761" y="4918433"/>
            <a:ext cx="1075592" cy="1939925"/>
          </a:xfrm>
          <a:custGeom>
            <a:avLst/>
            <a:gdLst/>
            <a:ahLst/>
            <a:cxnLst/>
            <a:rect l="l" t="t" r="r" b="b"/>
            <a:pathLst>
              <a:path w="1165225" h="1939925">
                <a:moveTo>
                  <a:pt x="1164843" y="0"/>
                </a:moveTo>
                <a:lnTo>
                  <a:pt x="0" y="1939565"/>
                </a:lnTo>
                <a:lnTo>
                  <a:pt x="1164843" y="1934565"/>
                </a:lnTo>
                <a:lnTo>
                  <a:pt x="1164843" y="0"/>
                </a:lnTo>
                <a:close/>
              </a:path>
            </a:pathLst>
          </a:custGeom>
          <a:solidFill>
            <a:srgbClr val="17AFE3">
              <a:alpha val="65881"/>
            </a:srgbClr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pic>
        <p:nvPicPr>
          <p:cNvPr id="28" name="bg 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9143999" cy="68579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973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ED28D44B-4F21-4AA6-8F07-0F8973A6A2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08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ED28D44B-4F21-4AA6-8F07-0F8973A6A2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CE0FA1AA-EFC9-43C2-B04A-C4867F1C8D3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3" y="622808"/>
            <a:ext cx="7982031" cy="276999"/>
          </a:xfrm>
        </p:spPr>
        <p:txBody>
          <a:bodyPr/>
          <a:lstStyle>
            <a:lvl1pPr>
              <a:defRPr sz="20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D8A3B7-A1BE-4885-9155-A25DC2ADE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986" y="2085636"/>
            <a:ext cx="7982584" cy="405759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6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07648504-9EE9-4917-8732-47ADDE1CEE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07648504-9EE9-4917-8732-47ADDE1CEE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15F3A929-EAE7-4D1B-9845-273796770D7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7982031" cy="332459"/>
          </a:xfrm>
        </p:spPr>
        <p:txBody>
          <a:bodyPr/>
          <a:lstStyle>
            <a:lvl1pPr>
              <a:defRPr sz="24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D8A3B7-A1BE-4885-9155-A25DC2ADE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986" y="2085639"/>
            <a:ext cx="7982584" cy="406840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41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4C8EBAB8-5ECC-4C80-BB85-427EA75A2D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4C8EBAB8-5ECC-4C80-BB85-427EA75A2D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41863E42-93AF-44F1-A770-4A3F2421692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7" name="PanelGray"/>
          <p:cNvSpPr/>
          <p:nvPr userDrawn="1"/>
        </p:nvSpPr>
        <p:spPr bwMode="white">
          <a:xfrm>
            <a:off x="4" y="-1308"/>
            <a:ext cx="3552369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F652ACEF-9AE1-4A42-8EF2-C7AEA1894BD5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1541" y="2158999"/>
            <a:ext cx="2730091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374140"/>
                </a:solidFill>
                <a:latin typeface="+mn-lt"/>
                <a:sym typeface="Trebuchet MS" panose="020B0603020202020204" pitchFamily="34" charset="0"/>
              </a:defRPr>
            </a:lvl1pPr>
            <a:lvl2pPr marL="457237" indent="0" algn="ctr">
              <a:buNone/>
              <a:defRPr sz="2000"/>
            </a:lvl2pPr>
            <a:lvl3pPr marL="914475" indent="0" algn="ctr">
              <a:buNone/>
              <a:defRPr sz="1800"/>
            </a:lvl3pPr>
            <a:lvl4pPr marL="1371712" indent="0" algn="ctr">
              <a:buNone/>
              <a:defRPr sz="1600"/>
            </a:lvl4pPr>
            <a:lvl5pPr marL="1828949" indent="0" algn="ctr">
              <a:buNone/>
              <a:defRPr sz="1600"/>
            </a:lvl5pPr>
            <a:lvl6pPr marL="2286185" indent="0" algn="ctr">
              <a:buNone/>
              <a:defRPr sz="1600"/>
            </a:lvl6pPr>
            <a:lvl7pPr marL="2743423" indent="0" algn="ctr">
              <a:buNone/>
              <a:defRPr sz="1600"/>
            </a:lvl7pPr>
            <a:lvl8pPr marL="3200660" indent="0" algn="ctr">
              <a:buNone/>
              <a:defRPr sz="1600"/>
            </a:lvl8pPr>
            <a:lvl9pPr marL="3657898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581541" y="1227060"/>
            <a:ext cx="2730091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713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EC4166E8-D1D2-4F33-9BE3-9609E421B9E0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17478" y="2668045"/>
            <a:ext cx="7510154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75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0" kern="1200" baseline="0" dirty="0">
                <a:solidFill>
                  <a:srgbClr val="0077BE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Square"/>
          <p:cNvSpPr>
            <a:spLocks noChangeAspect="1"/>
          </p:cNvSpPr>
          <p:nvPr userDrawn="1"/>
        </p:nvSpPr>
        <p:spPr bwMode="white">
          <a:xfrm>
            <a:off x="817480" y="1457807"/>
            <a:ext cx="846209" cy="91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BF42C4B-8416-4E8C-A31B-8DBD1BF7B449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43" y="3826804"/>
            <a:ext cx="7982031" cy="2041200"/>
          </a:xfrm>
        </p:spPr>
        <p:txBody>
          <a:bodyPr anchor="t">
            <a:noAutofit/>
          </a:bodyPr>
          <a:lstStyle>
            <a:lvl1pPr>
              <a:defRPr sz="4400">
                <a:solidFill>
                  <a:srgbClr val="0077BE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Line"/>
          <p:cNvCxnSpPr/>
          <p:nvPr userDrawn="1"/>
        </p:nvCxnSpPr>
        <p:spPr bwMode="white">
          <a:xfrm>
            <a:off x="581542" y="3682800"/>
            <a:ext cx="8563568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35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216DB845-D642-43C7-8535-E3B464D96E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216DB845-D642-43C7-8535-E3B464D96E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F317B321-735F-44DA-8D89-0650102D351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3088667" y="4"/>
            <a:ext cx="385477" cy="6858000"/>
          </a:xfrm>
          <a:prstGeom prst="rect">
            <a:avLst/>
          </a:prstGeom>
        </p:spPr>
      </p:pic>
      <p:sp>
        <p:nvSpPr>
          <p:cNvPr id="65" name="PanelGray"/>
          <p:cNvSpPr/>
          <p:nvPr userDrawn="1"/>
        </p:nvSpPr>
        <p:spPr bwMode="white">
          <a:xfrm>
            <a:off x="1" y="4"/>
            <a:ext cx="309954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38D5AB02-2028-46A7-84A1-6FF5F990B80B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1C5399BC-ACDA-449D-BB5F-CC277456B3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8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1C5399BC-ACDA-449D-BB5F-CC277456B3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54244749-BF85-4373-908E-95B2E371CF1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61" name="Shadow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5358995" y="4"/>
            <a:ext cx="385477" cy="6858000"/>
          </a:xfrm>
          <a:prstGeom prst="rect">
            <a:avLst/>
          </a:prstGeom>
        </p:spPr>
      </p:pic>
      <p:sp>
        <p:nvSpPr>
          <p:cNvPr id="64" name="PanelWhite"/>
          <p:cNvSpPr/>
          <p:nvPr userDrawn="1"/>
        </p:nvSpPr>
        <p:spPr bwMode="white">
          <a:xfrm>
            <a:off x="2" y="4"/>
            <a:ext cx="536467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66B0EA78-8788-4C88-82CA-6CB667A666BA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8"/>
            <a:ext cx="4563112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E0C77578-97C6-4148-91B9-EF51C7DEE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5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E0C77578-97C6-4148-91B9-EF51C7DEE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D8D10392-52A3-49EB-A52C-33391550D89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6720489" y="4"/>
            <a:ext cx="385477" cy="6858000"/>
          </a:xfrm>
          <a:prstGeom prst="rect">
            <a:avLst/>
          </a:prstGeom>
        </p:spPr>
      </p:pic>
      <p:sp>
        <p:nvSpPr>
          <p:cNvPr id="63" name="PanelWhite"/>
          <p:cNvSpPr/>
          <p:nvPr userDrawn="1"/>
        </p:nvSpPr>
        <p:spPr bwMode="white">
          <a:xfrm>
            <a:off x="2" y="4"/>
            <a:ext cx="67261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7304128" y="6405033"/>
            <a:ext cx="953723" cy="15389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8B777B51-5DBC-41CC-A428-A22DC2A35B2E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1540" y="622808"/>
            <a:ext cx="5932267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white">
          <a:xfrm>
            <a:off x="3102281" y="-1308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F039FCBA-40C3-4686-AE46-C59E76343BD7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605F884-7C8D-4015-B178-8199282936B5}"/>
              </a:ext>
            </a:extLst>
          </p:cNvPr>
          <p:cNvSpPr/>
          <p:nvPr userDrawn="1"/>
        </p:nvSpPr>
        <p:spPr>
          <a:xfrm>
            <a:off x="7972310" y="170818"/>
            <a:ext cx="998671" cy="1231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800" dirty="0">
                <a:solidFill>
                  <a:srgbClr val="C8C8C8"/>
                </a:solidFill>
              </a:rPr>
              <a:t>КОНФИДЕНЦИАЛЬНО</a:t>
            </a:r>
            <a:endParaRPr lang="en-US" sz="800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dow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4194428" y="4"/>
            <a:ext cx="385477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>
          <a:xfrm>
            <a:off x="4572000" y="4"/>
            <a:ext cx="4572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571448" y="4"/>
            <a:ext cx="4572554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7C2F00C6-4311-4A01-ABA2-2B1E5E623B17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42" y="1785600"/>
            <a:ext cx="3203446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dow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452715" y="4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gray">
          <a:xfrm>
            <a:off x="5830895" y="4"/>
            <a:ext cx="3313107" cy="6858000"/>
          </a:xfrm>
          <a:custGeom>
            <a:avLst/>
            <a:gdLst>
              <a:gd name="connsiteX0" fmla="*/ 0 w 3584692"/>
              <a:gd name="connsiteY0" fmla="*/ 0 h 6858000"/>
              <a:gd name="connsiteX1" fmla="*/ 3584692 w 3584692"/>
              <a:gd name="connsiteY1" fmla="*/ 0 h 6858000"/>
              <a:gd name="connsiteX2" fmla="*/ 3584692 w 3584692"/>
              <a:gd name="connsiteY2" fmla="*/ 6858000 h 6858000"/>
              <a:gd name="connsiteX3" fmla="*/ 0 w 35846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692" h="6858000">
                <a:moveTo>
                  <a:pt x="0" y="0"/>
                </a:moveTo>
                <a:lnTo>
                  <a:pt x="3584692" y="0"/>
                </a:lnTo>
                <a:lnTo>
                  <a:pt x="358469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6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832002" y="4"/>
            <a:ext cx="3312000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8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02226E9D-461A-4051-91EE-DBE6A9A072D1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581542" y="1785600"/>
            <a:ext cx="4565908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CFDD86A1-0D80-4D5D-9955-947D5C604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CFDD86A1-0D80-4D5D-9955-947D5C604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6B014008-40B7-444A-B787-756535FCC5D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5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6CA27B98-A245-488C-8ED1-3A1E69051F71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581540" y="2771849"/>
            <a:ext cx="1831016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5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6D607360-2403-48CB-B422-C212813608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6D607360-2403-48CB-B422-C212813608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F071AEA3-A10A-4859-BC41-31E2E7B5EC0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8" name="PanelGray"/>
          <p:cNvSpPr/>
          <p:nvPr userDrawn="1"/>
        </p:nvSpPr>
        <p:spPr bwMode="ltGray">
          <a:xfrm>
            <a:off x="3" y="7"/>
            <a:ext cx="3552619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fld id="{00D262CC-1A6F-4FB8-A9EE-A28ED76E8D01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581541" y="1544274"/>
            <a:ext cx="251963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2800">
                <a:solidFill>
                  <a:srgbClr val="374140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28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771849"/>
            <a:ext cx="1831016" cy="1314311"/>
          </a:xfrm>
        </p:spPr>
        <p:txBody>
          <a:bodyPr anchor="ctr" anchorCtr="0">
            <a:noAutofit/>
          </a:bodyPr>
          <a:lstStyle>
            <a:lvl1pPr>
              <a:defRPr sz="28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0D6F077B-0771-432B-B550-ED1E88D37303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1334756" y="3402839"/>
            <a:ext cx="2487384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C7E35D50-D996-444A-8FD0-7DBE027B6D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5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C7E35D50-D996-444A-8FD0-7DBE027B6D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3ABC10EC-028B-4409-BC2E-3975D53D27A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4" name="ArrowPanelWhite"/>
          <p:cNvSpPr>
            <a:spLocks noChangeArrowheads="1"/>
          </p:cNvSpPr>
          <p:nvPr userDrawn="1"/>
        </p:nvSpPr>
        <p:spPr bwMode="auto">
          <a:xfrm>
            <a:off x="2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BC0160A3-41FC-45F0-A472-BAF71556E91C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1785600"/>
            <a:ext cx="296750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59" y="3394402"/>
            <a:ext cx="1198686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7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ArrowPanelWhite"/>
          <p:cNvSpPr>
            <a:spLocks noChangeArrowheads="1"/>
          </p:cNvSpPr>
          <p:nvPr userDrawn="1"/>
        </p:nvSpPr>
        <p:spPr bwMode="auto">
          <a:xfrm>
            <a:off x="2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1785600"/>
            <a:ext cx="296750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DD9BB9A8-A704-4A00-BD0E-5AD5BB5B2D32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2410404" y="3416300"/>
            <a:ext cx="2487384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600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3" y="1600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42367645-74E2-459A-BE9A-64DF24D64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2" name="ArrowPanelWhite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B2BE032E-D61C-4FD9-AE33-2E621D53D7D1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08"/>
            <a:ext cx="3412754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87" y="3589610"/>
            <a:ext cx="1260231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rrowPanelWhite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08"/>
            <a:ext cx="3412754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2528F92-19CA-4677-880D-75A07E5D1BF8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3061997" y="3407814"/>
            <a:ext cx="2487384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0123D111-C99F-4588-B064-E7EA602410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0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0123D111-C99F-4588-B064-E7EA60241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46B26778-A0D0-4E1F-B2D3-38247D65917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2" name="ArrowPanelWhite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762970F4-2481-4843-BAF1-444931A78DB5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8"/>
            <a:ext cx="4567615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68" y="3589610"/>
            <a:ext cx="1260231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rrowPanelWhite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8"/>
            <a:ext cx="4567615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83E50A07-8C33-4A7C-8F69-9B47138BCE94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541358" y="3407814"/>
            <a:ext cx="2487384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1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38579180-1873-4EA5-B97F-E27B9C2FDDB6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</p:spPr>
        <p:txBody>
          <a:bodyPr anchor="b">
            <a:noAutofit/>
          </a:bodyPr>
          <a:lstStyle>
            <a:lvl1pPr marL="0" algn="l" defTabSz="914475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D4C4DA86-0B4D-473B-A8D5-F01B0F7DF5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25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D4C4DA86-0B4D-473B-A8D5-F01B0F7DF5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502ABC3C-A083-42EB-84D3-16BA28606CA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fld id="{CA39028C-6A0E-44C1-AD3A-69145CC9E862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75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0" kern="1200" baseline="0" dirty="0">
                <a:solidFill>
                  <a:srgbClr val="0077BE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Square"/>
          <p:cNvSpPr>
            <a:spLocks noChangeAspect="1"/>
          </p:cNvSpPr>
          <p:nvPr userDrawn="1"/>
        </p:nvSpPr>
        <p:spPr bwMode="white">
          <a:xfrm>
            <a:off x="581542" y="622805"/>
            <a:ext cx="847124" cy="918000"/>
          </a:xfrm>
          <a:prstGeom prst="rect">
            <a:avLst/>
          </a:prstGeom>
          <a:noFill/>
          <a:ln w="9525" cap="flat" cmpd="sng" algn="ctr">
            <a:solidFill>
              <a:srgbClr val="0077B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374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2650C6BF-E47E-4A1A-A44F-CD3EA4A53A08}" type="datetime1">
              <a:rPr lang="ru-RU" smtClean="0"/>
              <a:t>12.10.2021</a:t>
            </a:fld>
            <a:endParaRPr lang="en-US" dirty="0"/>
          </a:p>
        </p:txBody>
      </p:sp>
      <p:grpSp>
        <p:nvGrpSpPr>
          <p:cNvPr id="9" name="Bubble"/>
          <p:cNvGrpSpPr/>
          <p:nvPr userDrawn="1"/>
        </p:nvGrpSpPr>
        <p:grpSpPr>
          <a:xfrm>
            <a:off x="4" y="11"/>
            <a:ext cx="9143999" cy="5859885"/>
            <a:chOff x="1" y="0"/>
            <a:chExt cx="9905998" cy="5859885"/>
          </a:xfrm>
        </p:grpSpPr>
        <p:sp>
          <p:nvSpPr>
            <p:cNvPr id="10" name="Rectangle 9"/>
            <p:cNvSpPr/>
            <p:nvPr userDrawn="1"/>
          </p:nvSpPr>
          <p:spPr>
            <a:xfrm>
              <a:off x="1" y="0"/>
              <a:ext cx="9905998" cy="498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8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Right Triangle 10"/>
            <p:cNvSpPr/>
            <p:nvPr userDrawn="1"/>
          </p:nvSpPr>
          <p:spPr>
            <a:xfrm rot="5400000">
              <a:off x="2109600" y="4820336"/>
              <a:ext cx="1039549" cy="103954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800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33" b="23083"/>
          <a:stretch/>
        </p:blipFill>
        <p:spPr>
          <a:xfrm rot="16200000" flipH="1">
            <a:off x="5157011" y="1566650"/>
            <a:ext cx="769257" cy="7204727"/>
          </a:xfrm>
          <a:custGeom>
            <a:avLst/>
            <a:gdLst>
              <a:gd name="connsiteX0" fmla="*/ 0 w 769257"/>
              <a:gd name="connsiteY0" fmla="*/ 1864718 h 7805121"/>
              <a:gd name="connsiteX1" fmla="*/ 0 w 769257"/>
              <a:gd name="connsiteY1" fmla="*/ 3372163 h 7805121"/>
              <a:gd name="connsiteX2" fmla="*/ 119296 w 769257"/>
              <a:gd name="connsiteY2" fmla="*/ 1933159 h 7805121"/>
              <a:gd name="connsiteX3" fmla="*/ 0 w 769257"/>
              <a:gd name="connsiteY3" fmla="*/ 0 h 7805121"/>
              <a:gd name="connsiteX4" fmla="*/ 0 w 769257"/>
              <a:gd name="connsiteY4" fmla="*/ 226161 h 7805121"/>
              <a:gd name="connsiteX5" fmla="*/ 201963 w 769257"/>
              <a:gd name="connsiteY5" fmla="*/ 8910 h 7805121"/>
              <a:gd name="connsiteX6" fmla="*/ 197200 w 769257"/>
              <a:gd name="connsiteY6" fmla="*/ 75585 h 7805121"/>
              <a:gd name="connsiteX7" fmla="*/ 199428 w 769257"/>
              <a:gd name="connsiteY7" fmla="*/ 966566 h 7805121"/>
              <a:gd name="connsiteX8" fmla="*/ 206725 w 769257"/>
              <a:gd name="connsiteY8" fmla="*/ 878542 h 7805121"/>
              <a:gd name="connsiteX9" fmla="*/ 206725 w 769257"/>
              <a:gd name="connsiteY9" fmla="*/ 7805121 h 7805121"/>
              <a:gd name="connsiteX10" fmla="*/ 769257 w 769257"/>
              <a:gd name="connsiteY10" fmla="*/ 7805121 h 7805121"/>
              <a:gd name="connsiteX11" fmla="*/ 769257 w 769257"/>
              <a:gd name="connsiteY11" fmla="*/ 0 h 780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257" h="7805121">
                <a:moveTo>
                  <a:pt x="0" y="1864718"/>
                </a:moveTo>
                <a:lnTo>
                  <a:pt x="0" y="3372163"/>
                </a:lnTo>
                <a:lnTo>
                  <a:pt x="119296" y="1933159"/>
                </a:lnTo>
                <a:close/>
                <a:moveTo>
                  <a:pt x="0" y="0"/>
                </a:moveTo>
                <a:lnTo>
                  <a:pt x="0" y="226161"/>
                </a:lnTo>
                <a:lnTo>
                  <a:pt x="201963" y="8910"/>
                </a:lnTo>
                <a:lnTo>
                  <a:pt x="197200" y="75585"/>
                </a:lnTo>
                <a:lnTo>
                  <a:pt x="199428" y="966566"/>
                </a:lnTo>
                <a:lnTo>
                  <a:pt x="206725" y="878542"/>
                </a:lnTo>
                <a:lnTo>
                  <a:pt x="206725" y="7805121"/>
                </a:lnTo>
                <a:lnTo>
                  <a:pt x="769257" y="78051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A3CBF6FF-ECD7-4478-8C51-050A49C01BD0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blackWhite">
          <a:xfrm>
            <a:off x="817478" y="2668045"/>
            <a:ext cx="7509600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75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56" name="Square"/>
          <p:cNvSpPr>
            <a:spLocks noChangeAspect="1"/>
          </p:cNvSpPr>
          <p:nvPr userDrawn="1"/>
        </p:nvSpPr>
        <p:spPr bwMode="white">
          <a:xfrm>
            <a:off x="817482" y="1457807"/>
            <a:ext cx="862607" cy="91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FA1F76-908C-4024-8D26-CD8F7A8BFB50}"/>
              </a:ext>
            </a:extLst>
          </p:cNvPr>
          <p:cNvSpPr/>
          <p:nvPr userDrawn="1"/>
        </p:nvSpPr>
        <p:spPr>
          <a:xfrm>
            <a:off x="7972310" y="170818"/>
            <a:ext cx="998671" cy="1231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800" dirty="0">
                <a:solidFill>
                  <a:srgbClr val="C8C8C8"/>
                </a:solidFill>
              </a:rPr>
              <a:t>КОНФИДЕНЦИАЛЬНО</a:t>
            </a:r>
            <a:endParaRPr lang="en-US" sz="800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"/>
          <p:cNvSpPr txBox="1"/>
          <p:nvPr/>
        </p:nvSpPr>
        <p:spPr bwMode="white">
          <a:xfrm>
            <a:off x="8264497" y="6404404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D588BD6B-7869-49E5-AE8F-4001ADFC5FEF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8"/>
            <a:ext cx="7982031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C203C079-C5F7-4EAA-A100-AC12F56A87FD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571091" y="2352364"/>
            <a:ext cx="2053661" cy="215328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4400" dirty="0">
                <a:solidFill>
                  <a:srgbClr val="374140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BF62FC62-7974-4277-9D77-9E62C2D0BF54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9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fld id="{BB1331DD-B009-4255-998C-B7AA23E5D87B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2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A4Grid"/>
          <p:cNvGrpSpPr/>
          <p:nvPr userDrawn="1"/>
        </p:nvGrpSpPr>
        <p:grpSpPr>
          <a:xfrm>
            <a:off x="1" y="4"/>
            <a:ext cx="9144000" cy="6858000"/>
            <a:chOff x="0" y="0"/>
            <a:chExt cx="9906000" cy="6858000"/>
          </a:xfrm>
        </p:grpSpPr>
        <p:sp>
          <p:nvSpPr>
            <p:cNvPr id="53" name="Slide edges"/>
            <p:cNvSpPr>
              <a:spLocks noChangeAspect="1"/>
            </p:cNvSpPr>
            <p:nvPr/>
          </p:nvSpPr>
          <p:spPr bwMode="auto">
            <a:xfrm>
              <a:off x="0" y="0"/>
              <a:ext cx="9905999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4" name="No-fly zone"/>
            <p:cNvSpPr/>
            <p:nvPr userDrawn="1"/>
          </p:nvSpPr>
          <p:spPr>
            <a:xfrm>
              <a:off x="0" y="0"/>
              <a:ext cx="9906000" cy="6858000"/>
            </a:xfrm>
            <a:custGeom>
              <a:avLst/>
              <a:gdLst>
                <a:gd name="connsiteX0" fmla="*/ 629400 w 9906000"/>
                <a:gd name="connsiteY0" fmla="*/ 622800 h 6858000"/>
                <a:gd name="connsiteX1" fmla="*/ 629400 w 9906000"/>
                <a:gd name="connsiteY1" fmla="*/ 6156000 h 6858000"/>
                <a:gd name="connsiteX2" fmla="*/ 9276600 w 9906000"/>
                <a:gd name="connsiteY2" fmla="*/ 6156000 h 6858000"/>
                <a:gd name="connsiteX3" fmla="*/ 9276600 w 9906000"/>
                <a:gd name="connsiteY3" fmla="*/ 622800 h 6858000"/>
                <a:gd name="connsiteX4" fmla="*/ 0 w 9906000"/>
                <a:gd name="connsiteY4" fmla="*/ 0 h 6858000"/>
                <a:gd name="connsiteX5" fmla="*/ 629400 w 9906000"/>
                <a:gd name="connsiteY5" fmla="*/ 0 h 6858000"/>
                <a:gd name="connsiteX6" fmla="*/ 629400 w 9906000"/>
                <a:gd name="connsiteY6" fmla="*/ 0 h 6858000"/>
                <a:gd name="connsiteX7" fmla="*/ 9276600 w 9906000"/>
                <a:gd name="connsiteY7" fmla="*/ 0 h 6858000"/>
                <a:gd name="connsiteX8" fmla="*/ 9906000 w 9906000"/>
                <a:gd name="connsiteY8" fmla="*/ 0 h 6858000"/>
                <a:gd name="connsiteX9" fmla="*/ 9906000 w 9906000"/>
                <a:gd name="connsiteY9" fmla="*/ 622800 h 6858000"/>
                <a:gd name="connsiteX10" fmla="*/ 9906000 w 9906000"/>
                <a:gd name="connsiteY10" fmla="*/ 6156000 h 6858000"/>
                <a:gd name="connsiteX11" fmla="*/ 9906000 w 9906000"/>
                <a:gd name="connsiteY11" fmla="*/ 6858000 h 6858000"/>
                <a:gd name="connsiteX12" fmla="*/ 9276600 w 9906000"/>
                <a:gd name="connsiteY12" fmla="*/ 6858000 h 6858000"/>
                <a:gd name="connsiteX13" fmla="*/ 629400 w 9906000"/>
                <a:gd name="connsiteY13" fmla="*/ 6858000 h 6858000"/>
                <a:gd name="connsiteX14" fmla="*/ 0 w 9906000"/>
                <a:gd name="connsiteY14" fmla="*/ 6858000 h 6858000"/>
                <a:gd name="connsiteX15" fmla="*/ 0 w 9906000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06000" h="6858000">
                  <a:moveTo>
                    <a:pt x="629400" y="622800"/>
                  </a:moveTo>
                  <a:lnTo>
                    <a:pt x="629400" y="6156000"/>
                  </a:lnTo>
                  <a:lnTo>
                    <a:pt x="9276600" y="6156000"/>
                  </a:lnTo>
                  <a:lnTo>
                    <a:pt x="9276600" y="622800"/>
                  </a:lnTo>
                  <a:close/>
                  <a:moveTo>
                    <a:pt x="0" y="0"/>
                  </a:moveTo>
                  <a:lnTo>
                    <a:pt x="629400" y="0"/>
                  </a:lnTo>
                  <a:lnTo>
                    <a:pt x="629400" y="0"/>
                  </a:lnTo>
                  <a:lnTo>
                    <a:pt x="9276600" y="0"/>
                  </a:lnTo>
                  <a:lnTo>
                    <a:pt x="9906000" y="0"/>
                  </a:lnTo>
                  <a:lnTo>
                    <a:pt x="9906000" y="622800"/>
                  </a:lnTo>
                  <a:lnTo>
                    <a:pt x="9906000" y="6156000"/>
                  </a:lnTo>
                  <a:lnTo>
                    <a:pt x="9906000" y="6858000"/>
                  </a:lnTo>
                  <a:lnTo>
                    <a:pt x="9276600" y="6858000"/>
                  </a:lnTo>
                  <a:lnTo>
                    <a:pt x="629400" y="6858000"/>
                  </a:lnTo>
                  <a:lnTo>
                    <a:pt x="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2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7" name="Footnote measure"/>
            <p:cNvSpPr>
              <a:spLocks noChangeArrowheads="1"/>
            </p:cNvSpPr>
            <p:nvPr/>
          </p:nvSpPr>
          <p:spPr bwMode="auto">
            <a:xfrm>
              <a:off x="629400" y="6156016"/>
              <a:ext cx="8647200" cy="378303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+mn-lt"/>
              </a:endParaRPr>
            </a:p>
          </p:txBody>
        </p:sp>
        <p:sp>
          <p:nvSpPr>
            <p:cNvPr id="58" name="Whitespace measure"/>
            <p:cNvSpPr>
              <a:spLocks noChangeArrowheads="1"/>
            </p:cNvSpPr>
            <p:nvPr/>
          </p:nvSpPr>
          <p:spPr bwMode="auto">
            <a:xfrm>
              <a:off x="629400" y="1496705"/>
              <a:ext cx="8647200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+mn-lt"/>
              </a:endParaRPr>
            </a:p>
          </p:txBody>
        </p:sp>
        <p:grpSp>
          <p:nvGrpSpPr>
            <p:cNvPr id="59" name="Gutter space"/>
            <p:cNvGrpSpPr/>
            <p:nvPr userDrawn="1"/>
          </p:nvGrpSpPr>
          <p:grpSpPr>
            <a:xfrm>
              <a:off x="1140950" y="623086"/>
              <a:ext cx="7624100" cy="5532930"/>
              <a:chOff x="1140950" y="623086"/>
              <a:chExt cx="7624100" cy="5532930"/>
            </a:xfrm>
          </p:grpSpPr>
          <p:sp>
            <p:nvSpPr>
              <p:cNvPr id="89" name="Gutter 11"/>
              <p:cNvSpPr>
                <a:spLocks noChangeArrowheads="1"/>
              </p:cNvSpPr>
              <p:nvPr/>
            </p:nvSpPr>
            <p:spPr bwMode="auto">
              <a:xfrm>
                <a:off x="85364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90" name="Gutter 10"/>
              <p:cNvSpPr>
                <a:spLocks noChangeArrowheads="1"/>
              </p:cNvSpPr>
              <p:nvPr/>
            </p:nvSpPr>
            <p:spPr bwMode="auto">
              <a:xfrm>
                <a:off x="77969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91" name="Gutter 9"/>
              <p:cNvSpPr>
                <a:spLocks noChangeArrowheads="1"/>
              </p:cNvSpPr>
              <p:nvPr/>
            </p:nvSpPr>
            <p:spPr bwMode="auto">
              <a:xfrm>
                <a:off x="70573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92" name="Gutter 8"/>
              <p:cNvSpPr>
                <a:spLocks noChangeArrowheads="1"/>
              </p:cNvSpPr>
              <p:nvPr/>
            </p:nvSpPr>
            <p:spPr bwMode="auto">
              <a:xfrm>
                <a:off x="63178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93" name="Gutter 7"/>
              <p:cNvSpPr>
                <a:spLocks noChangeArrowheads="1"/>
              </p:cNvSpPr>
              <p:nvPr/>
            </p:nvSpPr>
            <p:spPr bwMode="auto">
              <a:xfrm>
                <a:off x="55782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94" name="Gutter 6"/>
              <p:cNvSpPr>
                <a:spLocks noChangeArrowheads="1"/>
              </p:cNvSpPr>
              <p:nvPr/>
            </p:nvSpPr>
            <p:spPr bwMode="auto">
              <a:xfrm>
                <a:off x="48387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95" name="Gutter 5"/>
              <p:cNvSpPr>
                <a:spLocks noChangeArrowheads="1"/>
              </p:cNvSpPr>
              <p:nvPr/>
            </p:nvSpPr>
            <p:spPr bwMode="auto">
              <a:xfrm>
                <a:off x="40991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96" name="Gutter 4"/>
              <p:cNvSpPr>
                <a:spLocks noChangeArrowheads="1"/>
              </p:cNvSpPr>
              <p:nvPr/>
            </p:nvSpPr>
            <p:spPr bwMode="auto">
              <a:xfrm>
                <a:off x="33596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97" name="Gutter 3"/>
              <p:cNvSpPr>
                <a:spLocks noChangeArrowheads="1"/>
              </p:cNvSpPr>
              <p:nvPr/>
            </p:nvSpPr>
            <p:spPr bwMode="auto">
              <a:xfrm>
                <a:off x="26200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98" name="Gutter 2"/>
              <p:cNvSpPr>
                <a:spLocks noChangeArrowheads="1"/>
              </p:cNvSpPr>
              <p:nvPr/>
            </p:nvSpPr>
            <p:spPr bwMode="auto">
              <a:xfrm>
                <a:off x="18805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99" name="Gutter 1"/>
              <p:cNvSpPr>
                <a:spLocks noChangeArrowheads="1"/>
              </p:cNvSpPr>
              <p:nvPr/>
            </p:nvSpPr>
            <p:spPr bwMode="auto">
              <a:xfrm>
                <a:off x="11409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</p:grpSp>
        <p:grpSp>
          <p:nvGrpSpPr>
            <p:cNvPr id="60" name="Baselines/Anchors"/>
            <p:cNvGrpSpPr>
              <a:grpSpLocks noChangeAspect="1"/>
            </p:cNvGrpSpPr>
            <p:nvPr userDrawn="1"/>
          </p:nvGrpSpPr>
          <p:grpSpPr>
            <a:xfrm>
              <a:off x="0" y="623086"/>
              <a:ext cx="9906000" cy="5532931"/>
              <a:chOff x="0" y="623086"/>
              <a:chExt cx="9906000" cy="5532931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975" y="615601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0" name="Line 19"/>
              <p:cNvSpPr>
                <a:spLocks noChangeShapeType="1"/>
              </p:cNvSpPr>
              <p:nvPr/>
            </p:nvSpPr>
            <p:spPr bwMode="auto">
              <a:xfrm>
                <a:off x="975" y="586481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1" name="Line 18"/>
              <p:cNvSpPr>
                <a:spLocks noChangeShapeType="1"/>
              </p:cNvSpPr>
              <p:nvPr/>
            </p:nvSpPr>
            <p:spPr bwMode="auto">
              <a:xfrm>
                <a:off x="975" y="557360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2" name="Line 17"/>
              <p:cNvSpPr>
                <a:spLocks noChangeShapeType="1"/>
              </p:cNvSpPr>
              <p:nvPr/>
            </p:nvSpPr>
            <p:spPr bwMode="auto">
              <a:xfrm>
                <a:off x="975" y="528239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3" name="Line 16"/>
              <p:cNvSpPr>
                <a:spLocks noChangeShapeType="1"/>
              </p:cNvSpPr>
              <p:nvPr/>
            </p:nvSpPr>
            <p:spPr bwMode="auto">
              <a:xfrm>
                <a:off x="975" y="499119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>
                <a:off x="975" y="469998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>
                <a:off x="975" y="440877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6" name="Line 13"/>
              <p:cNvSpPr>
                <a:spLocks noChangeShapeType="1"/>
              </p:cNvSpPr>
              <p:nvPr/>
            </p:nvSpPr>
            <p:spPr bwMode="auto">
              <a:xfrm>
                <a:off x="975" y="411757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7" name="Line 12"/>
              <p:cNvSpPr>
                <a:spLocks noChangeShapeType="1"/>
              </p:cNvSpPr>
              <p:nvPr/>
            </p:nvSpPr>
            <p:spPr bwMode="auto">
              <a:xfrm>
                <a:off x="975" y="382636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8" name="Line 11"/>
              <p:cNvSpPr>
                <a:spLocks noChangeShapeType="1"/>
              </p:cNvSpPr>
              <p:nvPr/>
            </p:nvSpPr>
            <p:spPr bwMode="auto">
              <a:xfrm>
                <a:off x="975" y="3535156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79" name="Line 10"/>
              <p:cNvSpPr>
                <a:spLocks noChangeShapeType="1"/>
              </p:cNvSpPr>
              <p:nvPr/>
            </p:nvSpPr>
            <p:spPr bwMode="auto">
              <a:xfrm>
                <a:off x="975" y="3243949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80" name="Line 9"/>
              <p:cNvSpPr>
                <a:spLocks noChangeShapeType="1"/>
              </p:cNvSpPr>
              <p:nvPr/>
            </p:nvSpPr>
            <p:spPr bwMode="auto">
              <a:xfrm>
                <a:off x="975" y="295274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81" name="Line 8"/>
              <p:cNvSpPr>
                <a:spLocks noChangeShapeType="1"/>
              </p:cNvSpPr>
              <p:nvPr/>
            </p:nvSpPr>
            <p:spPr bwMode="auto">
              <a:xfrm>
                <a:off x="975" y="266153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82" name="Line 7"/>
              <p:cNvSpPr>
                <a:spLocks noChangeShapeType="1"/>
              </p:cNvSpPr>
              <p:nvPr/>
            </p:nvSpPr>
            <p:spPr bwMode="auto">
              <a:xfrm>
                <a:off x="975" y="237032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83" name="Line 6"/>
              <p:cNvSpPr>
                <a:spLocks noChangeShapeType="1"/>
              </p:cNvSpPr>
              <p:nvPr/>
            </p:nvSpPr>
            <p:spPr bwMode="auto">
              <a:xfrm>
                <a:off x="975" y="207912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84" name="Line 5"/>
              <p:cNvSpPr>
                <a:spLocks noChangeShapeType="1"/>
              </p:cNvSpPr>
              <p:nvPr/>
            </p:nvSpPr>
            <p:spPr bwMode="auto">
              <a:xfrm>
                <a:off x="975" y="178791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85" name="Line 4"/>
              <p:cNvSpPr>
                <a:spLocks noChangeShapeType="1"/>
              </p:cNvSpPr>
              <p:nvPr/>
            </p:nvSpPr>
            <p:spPr bwMode="auto">
              <a:xfrm>
                <a:off x="975" y="149670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86" name="Line 3"/>
              <p:cNvSpPr>
                <a:spLocks noChangeShapeType="1"/>
              </p:cNvSpPr>
              <p:nvPr/>
            </p:nvSpPr>
            <p:spPr bwMode="auto">
              <a:xfrm>
                <a:off x="975" y="120550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87" name="Line 2"/>
              <p:cNvSpPr>
                <a:spLocks noChangeShapeType="1"/>
              </p:cNvSpPr>
              <p:nvPr/>
            </p:nvSpPr>
            <p:spPr bwMode="auto">
              <a:xfrm>
                <a:off x="975" y="91429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88" name="Line 1"/>
              <p:cNvSpPr>
                <a:spLocks noChangeShapeType="1"/>
              </p:cNvSpPr>
              <p:nvPr/>
            </p:nvSpPr>
            <p:spPr bwMode="auto">
              <a:xfrm>
                <a:off x="0" y="623086"/>
                <a:ext cx="9906000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</p:grpSp>
        <p:grpSp>
          <p:nvGrpSpPr>
            <p:cNvPr id="61" name="Five column measure"/>
            <p:cNvGrpSpPr/>
            <p:nvPr userDrawn="1"/>
          </p:nvGrpSpPr>
          <p:grpSpPr>
            <a:xfrm>
              <a:off x="629400" y="5977077"/>
              <a:ext cx="8647200" cy="66674"/>
              <a:chOff x="629400" y="5977077"/>
              <a:chExt cx="8647200" cy="66674"/>
            </a:xfrm>
          </p:grpSpPr>
          <p:sp>
            <p:nvSpPr>
              <p:cNvPr id="64" name="Column 5"/>
              <p:cNvSpPr>
                <a:spLocks/>
              </p:cNvSpPr>
              <p:nvPr/>
            </p:nvSpPr>
            <p:spPr bwMode="auto">
              <a:xfrm>
                <a:off x="77466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65" name="Column 4"/>
              <p:cNvSpPr>
                <a:spLocks/>
              </p:cNvSpPr>
              <p:nvPr/>
            </p:nvSpPr>
            <p:spPr bwMode="auto">
              <a:xfrm>
                <a:off x="59673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66" name="Column 3"/>
              <p:cNvSpPr>
                <a:spLocks/>
              </p:cNvSpPr>
              <p:nvPr/>
            </p:nvSpPr>
            <p:spPr bwMode="auto">
              <a:xfrm>
                <a:off x="4188000" y="5977077"/>
                <a:ext cx="1530000" cy="66674"/>
              </a:xfrm>
              <a:custGeom>
                <a:avLst/>
                <a:gdLst>
                  <a:gd name="T0" fmla="*/ 0 w 1102"/>
                  <a:gd name="T1" fmla="*/ 0 h 42"/>
                  <a:gd name="T2" fmla="*/ 0 w 1102"/>
                  <a:gd name="T3" fmla="*/ 42 h 42"/>
                  <a:gd name="T4" fmla="*/ 1102 w 1102"/>
                  <a:gd name="T5" fmla="*/ 42 h 42"/>
                  <a:gd name="T6" fmla="*/ 1102 w 1102"/>
                  <a:gd name="T7" fmla="*/ 0 h 42"/>
                  <a:gd name="T8" fmla="*/ 0 w 1102"/>
                  <a:gd name="T9" fmla="*/ 0 h 42"/>
                  <a:gd name="T10" fmla="*/ 0 w 1102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2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2" y="42"/>
                    </a:lnTo>
                    <a:lnTo>
                      <a:pt x="11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67" name="Column 2"/>
              <p:cNvSpPr>
                <a:spLocks/>
              </p:cNvSpPr>
              <p:nvPr/>
            </p:nvSpPr>
            <p:spPr bwMode="auto">
              <a:xfrm>
                <a:off x="24087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1103 w 1103"/>
                  <a:gd name="T3" fmla="*/ 0 h 42"/>
                  <a:gd name="T4" fmla="*/ 1103 w 1103"/>
                  <a:gd name="T5" fmla="*/ 42 h 42"/>
                  <a:gd name="T6" fmla="*/ 0 w 1103"/>
                  <a:gd name="T7" fmla="*/ 42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1103" y="0"/>
                    </a:lnTo>
                    <a:lnTo>
                      <a:pt x="1103" y="42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68" name="Column 1"/>
              <p:cNvSpPr>
                <a:spLocks/>
              </p:cNvSpPr>
              <p:nvPr/>
            </p:nvSpPr>
            <p:spPr bwMode="auto">
              <a:xfrm>
                <a:off x="6294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0 w 1103"/>
                  <a:gd name="T3" fmla="*/ 42 h 42"/>
                  <a:gd name="T4" fmla="*/ 1103 w 1103"/>
                  <a:gd name="T5" fmla="*/ 42 h 42"/>
                  <a:gd name="T6" fmla="*/ 1103 w 1103"/>
                  <a:gd name="T7" fmla="*/ 0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3" y="42"/>
                    </a:lnTo>
                    <a:lnTo>
                      <a:pt x="110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</a:endParaRPr>
              </a:p>
            </p:txBody>
          </p:sp>
        </p:grpSp>
        <p:sp>
          <p:nvSpPr>
            <p:cNvPr id="62" name="Live space"/>
            <p:cNvSpPr>
              <a:spLocks/>
            </p:cNvSpPr>
            <p:nvPr userDrawn="1"/>
          </p:nvSpPr>
          <p:spPr>
            <a:xfrm>
              <a:off x="629400" y="2079120"/>
              <a:ext cx="8647200" cy="4078877"/>
            </a:xfrm>
            <a:prstGeom prst="rect">
              <a:avLst/>
            </a:pr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3" name="Footnote example"/>
            <p:cNvSpPr txBox="1">
              <a:spLocks noChangeAspect="1"/>
            </p:cNvSpPr>
            <p:nvPr userDrawn="1"/>
          </p:nvSpPr>
          <p:spPr>
            <a:xfrm>
              <a:off x="629398" y="6145202"/>
              <a:ext cx="7283401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1. xxxx  2. xxxx  3. List footnotes in numerical order. Footnote numbers are not bracketed. Use 10pt font</a:t>
              </a:r>
            </a:p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Note: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Source: Include a source for every chart that you use. Separate sources with a semicolon; 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50E57853-E21B-4CBF-AB1B-9109822A7195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5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8234429"/>
              </p:ext>
            </p:extLst>
          </p:nvPr>
        </p:nvGraphicFramePr>
        <p:xfrm>
          <a:off x="1193" y="1600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8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3" y="1600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ge"/>
          <p:cNvSpPr txBox="1"/>
          <p:nvPr userDrawn="1"/>
        </p:nvSpPr>
        <p:spPr bwMode="white">
          <a:xfrm>
            <a:off x="8264497" y="6404404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1632120" y="4552784"/>
            <a:ext cx="804185" cy="872423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>
                  <a:lumMod val="10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>
            <p:custDataLst>
              <p:tags r:id="rId4"/>
            </p:custDataLst>
          </p:nvPr>
        </p:nvSpPr>
        <p:spPr>
          <a:xfrm>
            <a:off x="2568608" y="4552782"/>
            <a:ext cx="1212923" cy="1312672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80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>
                  <a:lumMod val="10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5"/>
            </p:custDataLst>
          </p:nvPr>
        </p:nvSpPr>
        <p:spPr>
          <a:xfrm>
            <a:off x="581541" y="914405"/>
            <a:ext cx="3199989" cy="3494377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4400" dirty="0">
                <a:solidFill>
                  <a:srgbClr val="FFFFFF">
                    <a:lumMod val="100000"/>
                  </a:srgbClr>
                </a:solidFill>
                <a:latin typeface="Trebuchet MS" panose="020B0603020202020204" pitchFamily="34" charset="0"/>
              </a:rPr>
              <a:t>Agenda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6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81052901"/>
              </p:ext>
            </p:extLst>
          </p:nvPr>
        </p:nvGraphicFramePr>
        <p:xfrm>
          <a:off x="1193" y="1600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600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ge"/>
          <p:cNvSpPr txBox="1"/>
          <p:nvPr userDrawn="1"/>
        </p:nvSpPr>
        <p:spPr bwMode="white">
          <a:xfrm>
            <a:off x="8264497" y="6404404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817479" y="2668045"/>
            <a:ext cx="7509600" cy="3201026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74320" rIns="274320" bIns="13716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6000"/>
              </a:lnSpc>
            </a:pPr>
            <a:endParaRPr lang="en-US" sz="4400" dirty="0">
              <a:solidFill>
                <a:srgbClr val="FFFFFF">
                  <a:lumMod val="10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>
            <p:custDataLst>
              <p:tags r:id="rId4"/>
            </p:custDataLst>
          </p:nvPr>
        </p:nvSpPr>
        <p:spPr>
          <a:xfrm>
            <a:off x="817482" y="1457807"/>
            <a:ext cx="846606" cy="918000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>
                  <a:lumMod val="10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16097585"/>
              </p:ext>
            </p:extLst>
          </p:nvPr>
        </p:nvGraphicFramePr>
        <p:xfrm>
          <a:off x="1193" y="1600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9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600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ge"/>
          <p:cNvSpPr txBox="1"/>
          <p:nvPr userDrawn="1"/>
        </p:nvSpPr>
        <p:spPr bwMode="white">
          <a:xfrm>
            <a:off x="8264497" y="6404404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cxnSp>
        <p:nvCxnSpPr>
          <p:cNvPr id="10" name="Straight Connector 9"/>
          <p:cNvCxnSpPr/>
          <p:nvPr userDrawn="1">
            <p:custDataLst>
              <p:tags r:id="rId3"/>
            </p:custDataLst>
          </p:nvPr>
        </p:nvCxnSpPr>
        <p:spPr>
          <a:xfrm>
            <a:off x="580295" y="1206001"/>
            <a:ext cx="8563707" cy="0"/>
          </a:xfrm>
          <a:prstGeom prst="line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>
            <p:custDataLst>
              <p:tags r:id="rId4"/>
            </p:custDataLst>
          </p:nvPr>
        </p:nvSpPr>
        <p:spPr>
          <a:xfrm>
            <a:off x="580293" y="622801"/>
            <a:ext cx="6636921" cy="4708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dirty="0">
                <a:solidFill>
                  <a:schemeClr val="bg1">
                    <a:lumMod val="100000"/>
                  </a:schemeClr>
                </a:solidFill>
                <a:latin typeface="Trebuchet MS" panose="020B0603020202020204" pitchFamily="34" charset="0"/>
              </a:rPr>
              <a:t>Agenda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5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0195792"/>
              </p:ext>
            </p:extLst>
          </p:nvPr>
        </p:nvGraphicFramePr>
        <p:xfrm>
          <a:off x="1193" y="1600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600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6" name="PanelGray"/>
          <p:cNvSpPr/>
          <p:nvPr userDrawn="1"/>
        </p:nvSpPr>
        <p:spPr bwMode="white">
          <a:xfrm>
            <a:off x="3102281" y="-1308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81540" y="2682004"/>
            <a:ext cx="2282954" cy="149760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5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24112"/>
              </p:ext>
            </p:extLst>
          </p:nvPr>
        </p:nvGraphicFramePr>
        <p:xfrm>
          <a:off x="1193" y="1600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44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3" y="1600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3"/>
            </p:custDataLst>
          </p:nvPr>
        </p:nvSpPr>
        <p:spPr>
          <a:xfrm>
            <a:off x="1632119" y="4552784"/>
            <a:ext cx="804185" cy="872423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tx1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2568608" y="4552782"/>
            <a:ext cx="1212923" cy="1312672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80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tx1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5"/>
            </p:custDataLst>
          </p:nvPr>
        </p:nvSpPr>
        <p:spPr>
          <a:xfrm>
            <a:off x="581539" y="914405"/>
            <a:ext cx="3199989" cy="3494377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4400" dirty="0">
                <a:solidFill>
                  <a:srgbClr val="0077BE"/>
                </a:solidFill>
                <a:latin typeface="Trebuchet MS" panose="020B0603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054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74C43966-603A-43A0-9271-8DDE7A12D42B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43" y="3826804"/>
            <a:ext cx="7982031" cy="204120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48" name="Line"/>
          <p:cNvCxnSpPr/>
          <p:nvPr userDrawn="1"/>
        </p:nvCxnSpPr>
        <p:spPr bwMode="white">
          <a:xfrm>
            <a:off x="581542" y="3680016"/>
            <a:ext cx="8562461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37EECB-1C76-4EE2-B703-494B2C479509}"/>
              </a:ext>
            </a:extLst>
          </p:cNvPr>
          <p:cNvSpPr/>
          <p:nvPr userDrawn="1"/>
        </p:nvSpPr>
        <p:spPr>
          <a:xfrm>
            <a:off x="7972310" y="170818"/>
            <a:ext cx="998671" cy="1231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800" dirty="0">
                <a:solidFill>
                  <a:srgbClr val="C8C8C8"/>
                </a:solidFill>
              </a:rPr>
              <a:t>КОНФИДЕНЦИАЛЬНО</a:t>
            </a:r>
            <a:endParaRPr lang="en-US" sz="800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1337427"/>
              </p:ext>
            </p:extLst>
          </p:nvPr>
        </p:nvGraphicFramePr>
        <p:xfrm>
          <a:off x="1193" y="1600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6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600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3"/>
            </p:custDataLst>
          </p:nvPr>
        </p:nvSpPr>
        <p:spPr>
          <a:xfrm>
            <a:off x="817477" y="2668045"/>
            <a:ext cx="7509600" cy="3201026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74320" rIns="274320" bIns="13716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6000"/>
              </a:lnSpc>
            </a:pPr>
            <a:endParaRPr lang="en-US" sz="4400" dirty="0">
              <a:solidFill>
                <a:schemeClr val="accent4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817478" y="1457807"/>
            <a:ext cx="846606" cy="918000"/>
          </a:xfrm>
          <a:prstGeom prst="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tx1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68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0959327"/>
              </p:ext>
            </p:extLst>
          </p:nvPr>
        </p:nvGraphicFramePr>
        <p:xfrm>
          <a:off x="1193" y="1600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9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" y="1600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 userDrawn="1">
            <p:custDataLst>
              <p:tags r:id="rId3"/>
            </p:custDataLst>
          </p:nvPr>
        </p:nvCxnSpPr>
        <p:spPr>
          <a:xfrm>
            <a:off x="580295" y="1205999"/>
            <a:ext cx="8563707" cy="0"/>
          </a:xfrm>
          <a:prstGeom prst="line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580293" y="622801"/>
            <a:ext cx="6636921" cy="4708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rgbClr val="0077BE"/>
                </a:solidFill>
                <a:latin typeface="Trebuchet MS" panose="020B0603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95002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364150"/>
              </p:ext>
            </p:extLst>
          </p:nvPr>
        </p:nvGraphicFramePr>
        <p:xfrm>
          <a:off x="1193" y="1600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1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600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white">
          <a:xfrm>
            <a:off x="3102281" y="-1308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81540" y="2682004"/>
            <a:ext cx="2282954" cy="149760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solidFill>
                  <a:schemeClr val="bg1"/>
                </a:solidFill>
              </a:rPr>
              <a:t>Приложения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3688568"/>
              </p:ext>
            </p:extLst>
          </p:nvPr>
        </p:nvGraphicFramePr>
        <p:xfrm>
          <a:off x="1193" y="1600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4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600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ArrowPanelWhite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71091" y="2352364"/>
            <a:ext cx="2053661" cy="215328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4400" dirty="0">
                <a:solidFill>
                  <a:srgbClr val="374140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A5FEB0-0937-4443-9D88-8E59F9EB80D3}"/>
              </a:ext>
            </a:extLst>
          </p:cNvPr>
          <p:cNvSpPr/>
          <p:nvPr userDrawn="1"/>
        </p:nvSpPr>
        <p:spPr>
          <a:xfrm>
            <a:off x="3948984" y="89259"/>
            <a:ext cx="1247137" cy="15388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dirty="0">
                <a:solidFill>
                  <a:srgbClr val="C41300"/>
                </a:solidFill>
              </a:rPr>
              <a:t>КОНФИДЕНЦИАЛЬНО</a:t>
            </a:r>
            <a:endParaRPr lang="en-US" sz="1000" dirty="0">
              <a:solidFill>
                <a:srgbClr val="C4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7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4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3134" b="1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B8F3CEA-B622-4CEE-B1CE-3916DECC9EF7}"/>
              </a:ext>
            </a:extLst>
          </p:cNvPr>
          <p:cNvSpPr/>
          <p:nvPr userDrawn="1"/>
        </p:nvSpPr>
        <p:spPr>
          <a:xfrm>
            <a:off x="1" y="4"/>
            <a:ext cx="9144000" cy="6858000"/>
          </a:xfrm>
          <a:prstGeom prst="rect">
            <a:avLst/>
          </a:prstGeom>
          <a:solidFill>
            <a:srgbClr val="101A2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652" tIns="29326" rIns="58652" bIns="29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70" dirty="0" err="1">
              <a:solidFill>
                <a:srgbClr val="FFFFFF"/>
              </a:solidFill>
            </a:endParaRPr>
          </a:p>
        </p:txBody>
      </p:sp>
      <p:pic>
        <p:nvPicPr>
          <p:cNvPr id="14" name="Picture 13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2C6C4F34-2E5C-4F88-82D1-D5EBA8C9EC8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3"/>
          <a:stretch>
            <a:fillRect/>
          </a:stretch>
        </p:blipFill>
        <p:spPr>
          <a:xfrm>
            <a:off x="2948432" y="4"/>
            <a:ext cx="6195573" cy="6857989"/>
          </a:xfrm>
          <a:custGeom>
            <a:avLst/>
            <a:gdLst>
              <a:gd name="connsiteX0" fmla="*/ 2097992 w 10244207"/>
              <a:gd name="connsiteY0" fmla="*/ 0 h 10691796"/>
              <a:gd name="connsiteX1" fmla="*/ 10244207 w 10244207"/>
              <a:gd name="connsiteY1" fmla="*/ 0 h 10691796"/>
              <a:gd name="connsiteX2" fmla="*/ 10244207 w 10244207"/>
              <a:gd name="connsiteY2" fmla="*/ 10691796 h 10691796"/>
              <a:gd name="connsiteX3" fmla="*/ 1827803 w 10244207"/>
              <a:gd name="connsiteY3" fmla="*/ 10691796 h 10691796"/>
              <a:gd name="connsiteX4" fmla="*/ 1644651 w 10244207"/>
              <a:gd name="connsiteY4" fmla="*/ 10458733 h 10691796"/>
              <a:gd name="connsiteX5" fmla="*/ 0 w 10244207"/>
              <a:gd name="connsiteY5" fmla="*/ 5505553 h 10691796"/>
              <a:gd name="connsiteX6" fmla="*/ 1890414 w 10244207"/>
              <a:gd name="connsiteY6" fmla="*/ 239636 h 1069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4207" h="10691796">
                <a:moveTo>
                  <a:pt x="2097992" y="0"/>
                </a:moveTo>
                <a:lnTo>
                  <a:pt x="10244207" y="0"/>
                </a:lnTo>
                <a:lnTo>
                  <a:pt x="10244207" y="10691796"/>
                </a:lnTo>
                <a:lnTo>
                  <a:pt x="1827803" y="10691796"/>
                </a:lnTo>
                <a:lnTo>
                  <a:pt x="1644651" y="10458733"/>
                </a:lnTo>
                <a:cubicBezTo>
                  <a:pt x="611705" y="9077520"/>
                  <a:pt x="0" y="7362973"/>
                  <a:pt x="0" y="5505553"/>
                </a:cubicBezTo>
                <a:cubicBezTo>
                  <a:pt x="0" y="3505256"/>
                  <a:pt x="709433" y="1670655"/>
                  <a:pt x="1890414" y="239636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4B8A7A7-BAE6-4F9E-A1F1-D3826D22B7E2}"/>
              </a:ext>
            </a:extLst>
          </p:cNvPr>
          <p:cNvSpPr/>
          <p:nvPr userDrawn="1"/>
        </p:nvSpPr>
        <p:spPr>
          <a:xfrm>
            <a:off x="1" y="4"/>
            <a:ext cx="5149428" cy="6858000"/>
          </a:xfrm>
          <a:custGeom>
            <a:avLst/>
            <a:gdLst>
              <a:gd name="connsiteX0" fmla="*/ 0 w 8514436"/>
              <a:gd name="connsiteY0" fmla="*/ 0 h 10691813"/>
              <a:gd name="connsiteX1" fmla="*/ 8514436 w 8514436"/>
              <a:gd name="connsiteY1" fmla="*/ 0 h 10691813"/>
              <a:gd name="connsiteX2" fmla="*/ 8322834 w 8514436"/>
              <a:gd name="connsiteY2" fmla="*/ 165971 h 10691813"/>
              <a:gd name="connsiteX3" fmla="*/ 5953096 w 8514436"/>
              <a:gd name="connsiteY3" fmla="*/ 5520068 h 10691813"/>
              <a:gd name="connsiteX4" fmla="*/ 8071631 w 8514436"/>
              <a:gd name="connsiteY4" fmla="*/ 10634666 h 10691813"/>
              <a:gd name="connsiteX5" fmla="*/ 8131571 w 8514436"/>
              <a:gd name="connsiteY5" fmla="*/ 10691813 h 10691813"/>
              <a:gd name="connsiteX6" fmla="*/ 0 w 8514436"/>
              <a:gd name="connsiteY6" fmla="*/ 10691813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4436" h="10691813">
                <a:moveTo>
                  <a:pt x="0" y="0"/>
                </a:moveTo>
                <a:lnTo>
                  <a:pt x="8514436" y="0"/>
                </a:lnTo>
                <a:lnTo>
                  <a:pt x="8322834" y="165971"/>
                </a:lnTo>
                <a:cubicBezTo>
                  <a:pt x="6867054" y="1489113"/>
                  <a:pt x="5953096" y="3397857"/>
                  <a:pt x="5953096" y="5520068"/>
                </a:cubicBezTo>
                <a:cubicBezTo>
                  <a:pt x="5953096" y="7517443"/>
                  <a:pt x="6762692" y="9325727"/>
                  <a:pt x="8071631" y="10634666"/>
                </a:cubicBezTo>
                <a:lnTo>
                  <a:pt x="8131571" y="10691813"/>
                </a:lnTo>
                <a:lnTo>
                  <a:pt x="0" y="10691813"/>
                </a:lnTo>
                <a:close/>
              </a:path>
            </a:pathLst>
          </a:custGeom>
          <a:solidFill>
            <a:srgbClr val="101A22">
              <a:alpha val="50000"/>
            </a:srgb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652" tIns="29326" rIns="58652" bIns="29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70" dirty="0" err="1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528D4DA-5E9B-430B-A0DA-C5897F60E0DC}"/>
              </a:ext>
            </a:extLst>
          </p:cNvPr>
          <p:cNvCxnSpPr/>
          <p:nvPr userDrawn="1"/>
        </p:nvCxnSpPr>
        <p:spPr>
          <a:xfrm>
            <a:off x="580986" y="5138357"/>
            <a:ext cx="1354016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chemeClr val="tx2"/>
                </a:gs>
                <a:gs pos="100000">
                  <a:schemeClr val="accent5"/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0986" y="5418972"/>
            <a:ext cx="3859133" cy="298275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>
            <a:lvl1pPr algn="l">
              <a:lnSpc>
                <a:spcPct val="110000"/>
              </a:lnSpc>
              <a:buNone/>
              <a:defRPr sz="1762" b="1" cap="all" baseline="0">
                <a:solidFill>
                  <a:srgbClr val="9A9A9A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3810" indent="0" algn="ctr">
              <a:buNone/>
              <a:defRPr/>
            </a:lvl4pPr>
            <a:lvl5pPr marL="44762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580983" y="4409287"/>
            <a:ext cx="3859132" cy="44847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lnSpc>
                <a:spcPct val="93000"/>
              </a:lnSpc>
              <a:defRPr sz="3134" b="1" baseline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5" name="Picture 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193812" name="Picture 276" descr="Заказ выписок ЕГРН из Росреестра.">
            <a:extLst>
              <a:ext uri="{FF2B5EF4-FFF2-40B4-BE49-F238E27FC236}">
                <a16:creationId xmlns:a16="http://schemas.microsoft.com/office/drawing/2014/main" xmlns="" id="{48EA4FD4-1A07-40DB-A91B-E8E0786871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4" y="621645"/>
            <a:ext cx="586501" cy="9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8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8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3134" b="1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46737ADC-79DD-4520-8DE6-FE11FE7E14B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48773" y="4"/>
            <a:ext cx="6695228" cy="6857989"/>
          </a:xfrm>
          <a:custGeom>
            <a:avLst/>
            <a:gdLst>
              <a:gd name="connsiteX0" fmla="*/ 0 w 7253164"/>
              <a:gd name="connsiteY0" fmla="*/ 0 h 6857989"/>
              <a:gd name="connsiteX1" fmla="*/ 7253164 w 7253164"/>
              <a:gd name="connsiteY1" fmla="*/ 0 h 6857989"/>
              <a:gd name="connsiteX2" fmla="*/ 7253164 w 7253164"/>
              <a:gd name="connsiteY2" fmla="*/ 6857989 h 6857989"/>
              <a:gd name="connsiteX3" fmla="*/ 0 w 7253164"/>
              <a:gd name="connsiteY3" fmla="*/ 6857989 h 685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3164" h="6857989">
                <a:moveTo>
                  <a:pt x="0" y="0"/>
                </a:moveTo>
                <a:lnTo>
                  <a:pt x="7253164" y="0"/>
                </a:lnTo>
                <a:lnTo>
                  <a:pt x="7253164" y="6857989"/>
                </a:lnTo>
                <a:lnTo>
                  <a:pt x="0" y="6857989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F1022C-A41F-4F64-A704-343E6666F2DE}"/>
              </a:ext>
            </a:extLst>
          </p:cNvPr>
          <p:cNvSpPr/>
          <p:nvPr userDrawn="1"/>
        </p:nvSpPr>
        <p:spPr>
          <a:xfrm>
            <a:off x="3021762" y="4"/>
            <a:ext cx="6122238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95000"/>
                  <a:lumOff val="5000"/>
                  <a:alpha val="0"/>
                </a:schemeClr>
              </a:gs>
              <a:gs pos="13000">
                <a:srgbClr val="FCFFEB">
                  <a:alpha val="72000"/>
                </a:srgbClr>
              </a:gs>
            </a:gsLst>
            <a:lin ang="2700000" scaled="1"/>
            <a:tileRect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519" tIns="44760" rIns="89519" bIns="447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75" dirty="0">
              <a:solidFill>
                <a:srgbClr val="FFFFFF"/>
              </a:solidFill>
            </a:endParaRPr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xmlns="" id="{04AA2C2B-E2E3-4DBA-8327-F6BEE1554F6A}"/>
              </a:ext>
            </a:extLst>
          </p:cNvPr>
          <p:cNvSpPr/>
          <p:nvPr userDrawn="1"/>
        </p:nvSpPr>
        <p:spPr>
          <a:xfrm flipV="1">
            <a:off x="2" y="4"/>
            <a:ext cx="5375868" cy="6858000"/>
          </a:xfrm>
          <a:custGeom>
            <a:avLst/>
            <a:gdLst>
              <a:gd name="connsiteX0" fmla="*/ 0 w 5823857"/>
              <a:gd name="connsiteY0" fmla="*/ 6858000 h 6858000"/>
              <a:gd name="connsiteX1" fmla="*/ 171007 w 5823857"/>
              <a:gd name="connsiteY1" fmla="*/ 6858000 h 6858000"/>
              <a:gd name="connsiteX2" fmla="*/ 171007 w 5823857"/>
              <a:gd name="connsiteY2" fmla="*/ 6857999 h 6858000"/>
              <a:gd name="connsiteX3" fmla="*/ 3364287 w 5823857"/>
              <a:gd name="connsiteY3" fmla="*/ 6857999 h 6858000"/>
              <a:gd name="connsiteX4" fmla="*/ 3354974 w 5823857"/>
              <a:gd name="connsiteY4" fmla="*/ 6776026 h 6858000"/>
              <a:gd name="connsiteX5" fmla="*/ 3448739 w 5823857"/>
              <a:gd name="connsiteY5" fmla="*/ 5492317 h 6858000"/>
              <a:gd name="connsiteX6" fmla="*/ 5406929 w 5823857"/>
              <a:gd name="connsiteY6" fmla="*/ 2086469 h 6858000"/>
              <a:gd name="connsiteX7" fmla="*/ 5823857 w 5823857"/>
              <a:gd name="connsiteY7" fmla="*/ 1 h 6858000"/>
              <a:gd name="connsiteX8" fmla="*/ 529814 w 5823857"/>
              <a:gd name="connsiteY8" fmla="*/ 1 h 6858000"/>
              <a:gd name="connsiteX9" fmla="*/ 171007 w 5823857"/>
              <a:gd name="connsiteY9" fmla="*/ 1 h 6858000"/>
              <a:gd name="connsiteX10" fmla="*/ 171007 w 5823857"/>
              <a:gd name="connsiteY10" fmla="*/ 0 h 6858000"/>
              <a:gd name="connsiteX11" fmla="*/ 0 w 5823857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23857" h="6858000">
                <a:moveTo>
                  <a:pt x="0" y="6858000"/>
                </a:moveTo>
                <a:lnTo>
                  <a:pt x="171007" y="6858000"/>
                </a:lnTo>
                <a:lnTo>
                  <a:pt x="171007" y="6857999"/>
                </a:lnTo>
                <a:lnTo>
                  <a:pt x="3364287" y="6857999"/>
                </a:lnTo>
                <a:lnTo>
                  <a:pt x="3354974" y="6776026"/>
                </a:lnTo>
                <a:cubicBezTo>
                  <a:pt x="3314077" y="6366203"/>
                  <a:pt x="3306976" y="5937286"/>
                  <a:pt x="3448739" y="5492317"/>
                </a:cubicBezTo>
                <a:cubicBezTo>
                  <a:pt x="3778663" y="4456755"/>
                  <a:pt x="5011076" y="3001855"/>
                  <a:pt x="5406929" y="2086469"/>
                </a:cubicBezTo>
                <a:cubicBezTo>
                  <a:pt x="5802783" y="1171084"/>
                  <a:pt x="5816295" y="447467"/>
                  <a:pt x="5823857" y="1"/>
                </a:cubicBezTo>
                <a:lnTo>
                  <a:pt x="529814" y="1"/>
                </a:lnTo>
                <a:lnTo>
                  <a:pt x="171007" y="1"/>
                </a:lnTo>
                <a:lnTo>
                  <a:pt x="1710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734" tIns="72734" rIns="72734" bIns="72734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lang="en-US" sz="1115" kern="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528D4DA-5E9B-430B-A0DA-C5897F60E0DC}"/>
              </a:ext>
            </a:extLst>
          </p:cNvPr>
          <p:cNvCxnSpPr/>
          <p:nvPr userDrawn="1"/>
        </p:nvCxnSpPr>
        <p:spPr>
          <a:xfrm>
            <a:off x="580986" y="5138357"/>
            <a:ext cx="1354016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chemeClr val="tx2"/>
                </a:gs>
                <a:gs pos="100000">
                  <a:schemeClr val="accent5"/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0986" y="5418972"/>
            <a:ext cx="3859133" cy="298275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>
            <a:lvl1pPr algn="l">
              <a:lnSpc>
                <a:spcPct val="110000"/>
              </a:lnSpc>
              <a:buNone/>
              <a:defRPr sz="1762" b="1" cap="all" baseline="0">
                <a:solidFill>
                  <a:srgbClr val="9A9A9A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3810" indent="0" algn="ctr">
              <a:buNone/>
              <a:defRPr/>
            </a:lvl4pPr>
            <a:lvl5pPr marL="44762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580983" y="4409287"/>
            <a:ext cx="3859132" cy="44847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lnSpc>
                <a:spcPct val="93000"/>
              </a:lnSpc>
              <a:defRPr sz="3134" b="1" baseline="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5" name="Picture 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4BD2686C-F4F7-4B49-9FA7-547747A55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4BD2686C-F4F7-4B49-9FA7-547747A55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4CBDCE76-2E58-4C33-B825-70B22AB66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fld id="{3DA66EC0-AD14-4B0A-9B64-B55EACFF9771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7982031" cy="325428"/>
          </a:xfrm>
        </p:spPr>
        <p:txBody>
          <a:bodyPr/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383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07648504-9EE9-4917-8732-47ADDE1CEE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6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07648504-9EE9-4917-8732-47ADDE1CEE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15F3A929-EAE7-4D1B-9845-273796770D7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7982031" cy="325428"/>
          </a:xfrm>
        </p:spPr>
        <p:txBody>
          <a:bodyPr/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D8A3B7-A1BE-4885-9155-A25DC2ADE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986" y="2085639"/>
            <a:ext cx="7982584" cy="406840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66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66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66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58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58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362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6D607360-2403-48CB-B422-C212813608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6D607360-2403-48CB-B422-C212813608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F071AEA3-A10A-4859-BC41-31E2E7B5EC0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741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8" name="PanelGray"/>
          <p:cNvSpPr/>
          <p:nvPr userDrawn="1"/>
        </p:nvSpPr>
        <p:spPr bwMode="ltGray">
          <a:xfrm>
            <a:off x="6" y="7"/>
            <a:ext cx="3552619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519" tIns="44760" rIns="89519" bIns="44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fld id="{CF6FE452-BB0D-4077-82BF-A3502B53CBD5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581541" y="1544274"/>
            <a:ext cx="251963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2741">
                <a:solidFill>
                  <a:srgbClr val="374140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6" name="Picture 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5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A1FCA95F-5B87-4BD9-A8DD-C4EF6DA9D8B5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blackWhite">
          <a:xfrm>
            <a:off x="817478" y="2668045"/>
            <a:ext cx="7509600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895242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defRPr lang="en-US" sz="4308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56" name="Square"/>
          <p:cNvSpPr>
            <a:spLocks noChangeAspect="1"/>
          </p:cNvSpPr>
          <p:nvPr userDrawn="1"/>
        </p:nvSpPr>
        <p:spPr bwMode="white">
          <a:xfrm>
            <a:off x="817479" y="1457807"/>
            <a:ext cx="846606" cy="91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39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1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Shadow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3088667" y="4"/>
            <a:ext cx="385477" cy="6858000"/>
          </a:xfrm>
          <a:prstGeom prst="rect">
            <a:avLst/>
          </a:prstGeom>
        </p:spPr>
      </p:pic>
      <p:sp>
        <p:nvSpPr>
          <p:cNvPr id="26" name="PanelGray"/>
          <p:cNvSpPr/>
          <p:nvPr userDrawn="1"/>
        </p:nvSpPr>
        <p:spPr bwMode="white">
          <a:xfrm>
            <a:off x="1" y="4"/>
            <a:ext cx="309954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Date Placeholder 1"/>
          <p:cNvSpPr>
            <a:spLocks noGrp="1"/>
          </p:cNvSpPr>
          <p:nvPr userDrawn="1">
            <p:ph type="dt" sz="half" idx="31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E7BC28CD-572D-4B97-8F25-4F378EA4EF7B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7" name="Title 4"/>
          <p:cNvSpPr>
            <a:spLocks noGrp="1"/>
          </p:cNvSpPr>
          <p:nvPr userDrawn="1">
            <p:ph type="title" hasCustomPrompt="1"/>
          </p:nvPr>
        </p:nvSpPr>
        <p:spPr>
          <a:xfrm>
            <a:off x="581542" y="2681103"/>
            <a:ext cx="2283808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C024B1-C96D-4449-A7E6-98CB1CD4BB1F}"/>
              </a:ext>
            </a:extLst>
          </p:cNvPr>
          <p:cNvSpPr/>
          <p:nvPr userDrawn="1"/>
        </p:nvSpPr>
        <p:spPr>
          <a:xfrm>
            <a:off x="7972310" y="170818"/>
            <a:ext cx="998671" cy="1231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800" dirty="0">
                <a:solidFill>
                  <a:srgbClr val="C8C8C8"/>
                </a:solidFill>
              </a:rPr>
              <a:t>КОНФИДЕНЦИАЛЬНО</a:t>
            </a:r>
            <a:endParaRPr lang="en-US" sz="800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067584B0-304A-4586-A363-C8777817BFAD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43" y="3826804"/>
            <a:ext cx="7982031" cy="2041200"/>
          </a:xfrm>
        </p:spPr>
        <p:txBody>
          <a:bodyPr anchor="t">
            <a:noAutofit/>
          </a:bodyPr>
          <a:lstStyle>
            <a:lvl1pPr>
              <a:defRPr sz="4308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48" name="Line"/>
          <p:cNvCxnSpPr/>
          <p:nvPr userDrawn="1"/>
        </p:nvCxnSpPr>
        <p:spPr bwMode="white">
          <a:xfrm>
            <a:off x="581542" y="3680016"/>
            <a:ext cx="8562461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7" name="Picture 6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9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5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741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3088667" y="4"/>
            <a:ext cx="385477" cy="6858000"/>
          </a:xfrm>
          <a:prstGeom prst="rect">
            <a:avLst/>
          </a:prstGeom>
        </p:spPr>
      </p:pic>
      <p:sp>
        <p:nvSpPr>
          <p:cNvPr id="26" name="PanelGray"/>
          <p:cNvSpPr/>
          <p:nvPr userDrawn="1"/>
        </p:nvSpPr>
        <p:spPr bwMode="white">
          <a:xfrm>
            <a:off x="1" y="4"/>
            <a:ext cx="309954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Date Placeholder 1"/>
          <p:cNvSpPr>
            <a:spLocks noGrp="1"/>
          </p:cNvSpPr>
          <p:nvPr userDrawn="1">
            <p:ph type="dt" sz="half" idx="31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A4199E29-2755-49FC-A7F3-CF54FE43C3E1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7" name="Title 4"/>
          <p:cNvSpPr>
            <a:spLocks noGrp="1"/>
          </p:cNvSpPr>
          <p:nvPr userDrawn="1">
            <p:ph type="title" hasCustomPrompt="1"/>
          </p:nvPr>
        </p:nvSpPr>
        <p:spPr>
          <a:xfrm>
            <a:off x="581542" y="2681103"/>
            <a:ext cx="2283808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741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0433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5C789F0D-C9AE-4DB8-AC61-09A2F9CD6D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5C789F0D-C9AE-4DB8-AC61-09A2F9CD6D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00835607-9670-40A0-9258-C63E2618CC3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5358996" y="4"/>
            <a:ext cx="385477" cy="6858000"/>
          </a:xfrm>
          <a:prstGeom prst="rect">
            <a:avLst/>
          </a:prstGeom>
        </p:spPr>
      </p:pic>
      <p:sp>
        <p:nvSpPr>
          <p:cNvPr id="13" name="PanelGray"/>
          <p:cNvSpPr/>
          <p:nvPr userDrawn="1"/>
        </p:nvSpPr>
        <p:spPr bwMode="white">
          <a:xfrm>
            <a:off x="2" y="4"/>
            <a:ext cx="5364673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6B0C8C0C-E833-46EB-BFDE-151D0FFF0E3F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4567615" cy="325428"/>
          </a:xfrm>
          <a:prstGeom prst="rect">
            <a:avLst/>
          </a:prstGeom>
        </p:spPr>
        <p:txBody>
          <a:bodyPr/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207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6" name="PanelGray"/>
          <p:cNvSpPr/>
          <p:nvPr userDrawn="1"/>
        </p:nvSpPr>
        <p:spPr bwMode="white">
          <a:xfrm>
            <a:off x="3102281" y="-1307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9CAFF24F-EFF2-4D0D-8941-CE3C8AB375BD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74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605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dow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4194428" y="4"/>
            <a:ext cx="385477" cy="6858000"/>
          </a:xfrm>
          <a:prstGeom prst="rect">
            <a:avLst/>
          </a:prstGeom>
        </p:spPr>
      </p:pic>
      <p:sp>
        <p:nvSpPr>
          <p:cNvPr id="12" name="PanelGray"/>
          <p:cNvSpPr/>
          <p:nvPr userDrawn="1"/>
        </p:nvSpPr>
        <p:spPr>
          <a:xfrm>
            <a:off x="4572000" y="4"/>
            <a:ext cx="4572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571450" y="4"/>
            <a:ext cx="4572554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62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83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C205A270-406E-424C-9064-52136FD81B6B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581542" y="1785600"/>
            <a:ext cx="3202293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313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3592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9D654D1C-C99D-423A-A91A-875BAA856D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9D654D1C-C99D-423A-A91A-875BAA856D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33FA805A-41AA-43DA-93B3-A21C8726BAE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741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1" name="ArrowPanelGray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0A21859D-9471-4BD8-8821-D45F46ECE392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7" name="Title 2"/>
          <p:cNvSpPr>
            <a:spLocks noGrp="1"/>
          </p:cNvSpPr>
          <p:nvPr userDrawn="1">
            <p:ph type="title" hasCustomPrompt="1"/>
          </p:nvPr>
        </p:nvSpPr>
        <p:spPr>
          <a:xfrm>
            <a:off x="581543" y="2680204"/>
            <a:ext cx="1831662" cy="14976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741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37" y="3590403"/>
            <a:ext cx="126023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5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rrowPanelGray"/>
          <p:cNvSpPr/>
          <p:nvPr userDrawn="1"/>
        </p:nvSpPr>
        <p:spPr bwMode="ltGray">
          <a:xfrm>
            <a:off x="5" y="1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81543" y="2680203"/>
            <a:ext cx="1831662" cy="1497600"/>
          </a:xfrm>
        </p:spPr>
        <p:txBody>
          <a:bodyPr anchor="ctr" anchorCtr="0">
            <a:noAutofit/>
          </a:bodyPr>
          <a:lstStyle>
            <a:lvl1pPr>
              <a:defRPr sz="274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6CEB0131-FF99-4F8C-AEAB-E4293AC84F37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1334756" y="3402839"/>
            <a:ext cx="2487384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968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37E1E3A5-2541-4EE2-B1CD-3FA262A75B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37E1E3A5-2541-4EE2-B1CD-3FA262A75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EEB5D7A0-FF97-4010-962F-980563A2C05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134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3" name="ArrowPanelGray"/>
          <p:cNvSpPr>
            <a:spLocks noChangeArrowheads="1"/>
          </p:cNvSpPr>
          <p:nvPr userDrawn="1"/>
        </p:nvSpPr>
        <p:spPr bwMode="auto">
          <a:xfrm>
            <a:off x="4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5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83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 userDrawn="1">
            <p:ph type="dt" sz="half" idx="11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224A4C00-F7CF-4C35-946E-A1E45E368922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1543" y="1785600"/>
            <a:ext cx="2965846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134" b="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059" y="3394402"/>
            <a:ext cx="1198686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6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rrowPanelGray"/>
          <p:cNvSpPr>
            <a:spLocks noChangeArrowheads="1"/>
          </p:cNvSpPr>
          <p:nvPr userDrawn="1"/>
        </p:nvSpPr>
        <p:spPr bwMode="auto">
          <a:xfrm>
            <a:off x="4" y="4"/>
            <a:ext cx="4118268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1543" y="1785600"/>
            <a:ext cx="2965846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134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28901BB0-B0DC-4E5C-9AD3-06E62589E1CC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404" y="3416300"/>
            <a:ext cx="2487384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09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A2FA6E58-42C2-4A8B-A308-104370CC4E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A2FA6E58-42C2-4A8B-A308-104370CC4E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074C4ECC-66C3-4F53-B939-1BCA1A8E2EA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6" name="ArrowPanelGray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A464396E-ED78-4C34-959A-CB2F7ADF534C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11"/>
            <a:ext cx="3412754" cy="3254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7487" y="3589610"/>
            <a:ext cx="1260231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5C789F0D-C9AE-4DB8-AC61-09A2F9CD6D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5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5C789F0D-C9AE-4DB8-AC61-09A2F9CD6D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00835607-9670-40A0-9258-C63E2618CC3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Shadow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5358995" y="4"/>
            <a:ext cx="385477" cy="6858000"/>
          </a:xfrm>
          <a:prstGeom prst="rect">
            <a:avLst/>
          </a:prstGeom>
        </p:spPr>
      </p:pic>
      <p:sp>
        <p:nvSpPr>
          <p:cNvPr id="13" name="PanelGray"/>
          <p:cNvSpPr/>
          <p:nvPr userDrawn="1"/>
        </p:nvSpPr>
        <p:spPr bwMode="white">
          <a:xfrm>
            <a:off x="2" y="4"/>
            <a:ext cx="5364673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1D43B847-2560-4947-A595-90BD2845028B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4567615" cy="33245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2A120B-0115-4EB1-BACF-E30BD59B2A6E}"/>
              </a:ext>
            </a:extLst>
          </p:cNvPr>
          <p:cNvSpPr/>
          <p:nvPr userDrawn="1"/>
        </p:nvSpPr>
        <p:spPr>
          <a:xfrm>
            <a:off x="7972310" y="170818"/>
            <a:ext cx="998671" cy="1231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800" dirty="0">
                <a:solidFill>
                  <a:srgbClr val="C8C8C8"/>
                </a:solidFill>
              </a:rPr>
              <a:t>КОНФИДЕНЦИАЛЬНО</a:t>
            </a:r>
            <a:endParaRPr lang="en-US" sz="800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A37AE0A9-967E-4DE8-9322-59BBA19773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85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A37AE0A9-967E-4DE8-9322-59BBA19773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D4B432D4-EAEF-439C-8BD0-5D5F9A5A3B6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6" name="ArrowPanelGray"/>
          <p:cNvSpPr/>
          <p:nvPr userDrawn="1"/>
        </p:nvSpPr>
        <p:spPr bwMode="white">
          <a:xfrm>
            <a:off x="4" y="4"/>
            <a:ext cx="4819433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11"/>
            <a:ext cx="3412754" cy="3254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35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A666771E-B36C-47D9-B160-168B4C3C967F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3061993" y="3407814"/>
            <a:ext cx="2487384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266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778B4846-5D34-40B4-A5DC-B6A52EE49F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778B4846-5D34-40B4-A5DC-B6A52EE49F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591BC137-0B7C-4682-9520-108DA2F85E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4" name="ArrowPanelGray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23739AB4-9C10-4512-8AC0-FE1E270B91C0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4567615" cy="325428"/>
          </a:xfrm>
        </p:spPr>
        <p:txBody>
          <a:bodyPr/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468" y="3589610"/>
            <a:ext cx="1260231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69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BA8F6F6A-A66E-4A7D-B36D-992137A4C6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BA8F6F6A-A66E-4A7D-B36D-992137A4C6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BE233755-136D-4B2A-B720-37D0D76AA8A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4" name="ArrowPanelGray"/>
          <p:cNvSpPr/>
          <p:nvPr userDrawn="1"/>
        </p:nvSpPr>
        <p:spPr bwMode="white">
          <a:xfrm>
            <a:off x="1" y="4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4567615" cy="325428"/>
          </a:xfrm>
        </p:spPr>
        <p:txBody>
          <a:bodyPr/>
          <a:lstStyle>
            <a:lvl1pPr>
              <a:defRPr sz="235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8245"/>
            <a:ext cx="953723" cy="15068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7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5B74256C-82A1-4096-B093-2EF76E10DF5D}" type="datetime1">
              <a:rPr lang="ru-RU" smtClean="0"/>
              <a:t>12.10.2021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541359" y="3407814"/>
            <a:ext cx="2487384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71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ge"/>
          <p:cNvSpPr txBox="1"/>
          <p:nvPr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BA5AA545-5615-4DBD-A7FB-57684EB500D7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</p:spPr>
        <p:txBody>
          <a:bodyPr anchor="b">
            <a:noAutofit/>
          </a:bodyPr>
          <a:lstStyle>
            <a:lvl1pPr marL="0" algn="l" defTabSz="895242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defRPr lang="en-US" sz="4308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44238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1F3D2C4E-5C0D-41F0-B61A-EC084746FA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57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1F3D2C4E-5C0D-41F0-B61A-EC084746F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143D080A-FBC1-4863-B3F6-1F9864D67FE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308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E9FE0B76-8025-4301-A0DB-AF30E5B44240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3826333"/>
            <a:ext cx="7982031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95242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defRPr lang="en-US" sz="4308" kern="1200" baseline="0" dirty="0">
                <a:solidFill>
                  <a:srgbClr val="0077BE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Square"/>
          <p:cNvSpPr>
            <a:spLocks noChangeAspect="1"/>
          </p:cNvSpPr>
          <p:nvPr userDrawn="1"/>
        </p:nvSpPr>
        <p:spPr bwMode="white">
          <a:xfrm>
            <a:off x="581542" y="625479"/>
            <a:ext cx="847124" cy="918000"/>
          </a:xfrm>
          <a:prstGeom prst="rect">
            <a:avLst/>
          </a:prstGeom>
          <a:noFill/>
          <a:ln w="9525" cap="flat" cmpd="sng" algn="ctr">
            <a:solidFill>
              <a:srgbClr val="0077B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03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374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Bubble"/>
          <p:cNvGrpSpPr/>
          <p:nvPr userDrawn="1"/>
        </p:nvGrpSpPr>
        <p:grpSpPr>
          <a:xfrm>
            <a:off x="4" y="11"/>
            <a:ext cx="9143999" cy="5859885"/>
            <a:chOff x="1" y="0"/>
            <a:chExt cx="9905998" cy="5859885"/>
          </a:xfrm>
        </p:grpSpPr>
        <p:sp>
          <p:nvSpPr>
            <p:cNvPr id="4" name="Rectangle 3"/>
            <p:cNvSpPr/>
            <p:nvPr userDrawn="1"/>
          </p:nvSpPr>
          <p:spPr>
            <a:xfrm>
              <a:off x="1" y="0"/>
              <a:ext cx="9905998" cy="498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1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6" name="Right Triangle 55"/>
            <p:cNvSpPr/>
            <p:nvPr userDrawn="1"/>
          </p:nvSpPr>
          <p:spPr>
            <a:xfrm rot="5400000">
              <a:off x="2109600" y="4820336"/>
              <a:ext cx="1039549" cy="103954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12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6" name="Page"/>
          <p:cNvSpPr txBox="1"/>
          <p:nvPr userDrawn="1"/>
        </p:nvSpPr>
        <p:spPr>
          <a:xfrm>
            <a:off x="8264493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633" b="23083"/>
          <a:stretch/>
        </p:blipFill>
        <p:spPr>
          <a:xfrm rot="16200000" flipH="1">
            <a:off x="5157011" y="1566648"/>
            <a:ext cx="769257" cy="7204727"/>
          </a:xfrm>
          <a:custGeom>
            <a:avLst/>
            <a:gdLst>
              <a:gd name="connsiteX0" fmla="*/ 0 w 769257"/>
              <a:gd name="connsiteY0" fmla="*/ 1864718 h 7805121"/>
              <a:gd name="connsiteX1" fmla="*/ 0 w 769257"/>
              <a:gd name="connsiteY1" fmla="*/ 3372163 h 7805121"/>
              <a:gd name="connsiteX2" fmla="*/ 119296 w 769257"/>
              <a:gd name="connsiteY2" fmla="*/ 1933159 h 7805121"/>
              <a:gd name="connsiteX3" fmla="*/ 0 w 769257"/>
              <a:gd name="connsiteY3" fmla="*/ 0 h 7805121"/>
              <a:gd name="connsiteX4" fmla="*/ 0 w 769257"/>
              <a:gd name="connsiteY4" fmla="*/ 226161 h 7805121"/>
              <a:gd name="connsiteX5" fmla="*/ 201963 w 769257"/>
              <a:gd name="connsiteY5" fmla="*/ 8910 h 7805121"/>
              <a:gd name="connsiteX6" fmla="*/ 197200 w 769257"/>
              <a:gd name="connsiteY6" fmla="*/ 75585 h 7805121"/>
              <a:gd name="connsiteX7" fmla="*/ 199428 w 769257"/>
              <a:gd name="connsiteY7" fmla="*/ 966566 h 7805121"/>
              <a:gd name="connsiteX8" fmla="*/ 206725 w 769257"/>
              <a:gd name="connsiteY8" fmla="*/ 878542 h 7805121"/>
              <a:gd name="connsiteX9" fmla="*/ 206725 w 769257"/>
              <a:gd name="connsiteY9" fmla="*/ 7805121 h 7805121"/>
              <a:gd name="connsiteX10" fmla="*/ 769257 w 769257"/>
              <a:gd name="connsiteY10" fmla="*/ 7805121 h 7805121"/>
              <a:gd name="connsiteX11" fmla="*/ 769257 w 769257"/>
              <a:gd name="connsiteY11" fmla="*/ 0 h 780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257" h="7805121">
                <a:moveTo>
                  <a:pt x="0" y="1864718"/>
                </a:moveTo>
                <a:lnTo>
                  <a:pt x="0" y="3372163"/>
                </a:lnTo>
                <a:lnTo>
                  <a:pt x="119296" y="1933159"/>
                </a:lnTo>
                <a:close/>
                <a:moveTo>
                  <a:pt x="0" y="0"/>
                </a:moveTo>
                <a:lnTo>
                  <a:pt x="0" y="226161"/>
                </a:lnTo>
                <a:lnTo>
                  <a:pt x="201963" y="8910"/>
                </a:lnTo>
                <a:lnTo>
                  <a:pt x="197200" y="75585"/>
                </a:lnTo>
                <a:lnTo>
                  <a:pt x="199428" y="966566"/>
                </a:lnTo>
                <a:lnTo>
                  <a:pt x="206725" y="878542"/>
                </a:lnTo>
                <a:lnTo>
                  <a:pt x="206725" y="7805121"/>
                </a:lnTo>
                <a:lnTo>
                  <a:pt x="769257" y="7805121"/>
                </a:lnTo>
                <a:lnTo>
                  <a:pt x="7692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42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xmlns="" id="{5869E05E-F5C3-4EFB-97F7-778343B7FD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8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xmlns="" id="{5869E05E-F5C3-4EFB-97F7-778343B7FD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A85A8014-AB13-41A4-8579-0BDA85E16A1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Page"/>
          <p:cNvSpPr txBox="1"/>
          <p:nvPr userDrawn="1"/>
        </p:nvSpPr>
        <p:spPr bwMode="white">
          <a:xfrm>
            <a:off x="8264493" y="6407610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A8FAD918-9E08-4FA5-9364-123A70EEF3D4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7982031" cy="325428"/>
          </a:xfrm>
        </p:spPr>
        <p:txBody>
          <a:bodyPr/>
          <a:lstStyle>
            <a:lvl1pPr>
              <a:defRPr sz="235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086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59B489D0-A251-4764-9171-A22C53AC91A2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"/>
          <p:cNvSpPr txBox="1"/>
          <p:nvPr userDrawn="1"/>
        </p:nvSpPr>
        <p:spPr bwMode="white">
          <a:xfrm>
            <a:off x="8503012" y="6407610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F1E789A5-FA7C-467E-8089-243B460A319C}" type="datetime1">
              <a:rPr lang="ru-RU" smtClean="0"/>
              <a:t>12.10.2021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76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70" y="1599"/>
          <a:ext cx="146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4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0" y="1599"/>
                        <a:ext cx="146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401C23A7-9009-40D1-90C5-392FCEDA5A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" y="5"/>
            <a:ext cx="6944351" cy="6857999"/>
          </a:xfrm>
          <a:custGeom>
            <a:avLst/>
            <a:gdLst>
              <a:gd name="connsiteX0" fmla="*/ 0 w 7523047"/>
              <a:gd name="connsiteY0" fmla="*/ 0 h 6857999"/>
              <a:gd name="connsiteX1" fmla="*/ 7523047 w 7523047"/>
              <a:gd name="connsiteY1" fmla="*/ 0 h 6857999"/>
              <a:gd name="connsiteX2" fmla="*/ 7523047 w 7523047"/>
              <a:gd name="connsiteY2" fmla="*/ 6857999 h 6857999"/>
              <a:gd name="connsiteX3" fmla="*/ 0 w 7523047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3047" h="6857999">
                <a:moveTo>
                  <a:pt x="0" y="0"/>
                </a:moveTo>
                <a:lnTo>
                  <a:pt x="7523047" y="0"/>
                </a:lnTo>
                <a:lnTo>
                  <a:pt x="7523047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6" name="Freeform: Shape 17">
            <a:extLst>
              <a:ext uri="{FF2B5EF4-FFF2-40B4-BE49-F238E27FC236}">
                <a16:creationId xmlns:a16="http://schemas.microsoft.com/office/drawing/2014/main" xmlns="" id="{04AA2C2B-E2E3-4DBA-8327-F6BEE1554F6A}"/>
              </a:ext>
            </a:extLst>
          </p:cNvPr>
          <p:cNvSpPr/>
          <p:nvPr userDrawn="1"/>
        </p:nvSpPr>
        <p:spPr>
          <a:xfrm flipH="1">
            <a:off x="3768134" y="4"/>
            <a:ext cx="5375868" cy="6858000"/>
          </a:xfrm>
          <a:custGeom>
            <a:avLst/>
            <a:gdLst>
              <a:gd name="connsiteX0" fmla="*/ 0 w 5823857"/>
              <a:gd name="connsiteY0" fmla="*/ 6858000 h 6858000"/>
              <a:gd name="connsiteX1" fmla="*/ 171007 w 5823857"/>
              <a:gd name="connsiteY1" fmla="*/ 6858000 h 6858000"/>
              <a:gd name="connsiteX2" fmla="*/ 171007 w 5823857"/>
              <a:gd name="connsiteY2" fmla="*/ 6857999 h 6858000"/>
              <a:gd name="connsiteX3" fmla="*/ 3364287 w 5823857"/>
              <a:gd name="connsiteY3" fmla="*/ 6857999 h 6858000"/>
              <a:gd name="connsiteX4" fmla="*/ 3354974 w 5823857"/>
              <a:gd name="connsiteY4" fmla="*/ 6776026 h 6858000"/>
              <a:gd name="connsiteX5" fmla="*/ 3448739 w 5823857"/>
              <a:gd name="connsiteY5" fmla="*/ 5492317 h 6858000"/>
              <a:gd name="connsiteX6" fmla="*/ 5406929 w 5823857"/>
              <a:gd name="connsiteY6" fmla="*/ 2086469 h 6858000"/>
              <a:gd name="connsiteX7" fmla="*/ 5823857 w 5823857"/>
              <a:gd name="connsiteY7" fmla="*/ 1 h 6858000"/>
              <a:gd name="connsiteX8" fmla="*/ 529814 w 5823857"/>
              <a:gd name="connsiteY8" fmla="*/ 1 h 6858000"/>
              <a:gd name="connsiteX9" fmla="*/ 171007 w 5823857"/>
              <a:gd name="connsiteY9" fmla="*/ 1 h 6858000"/>
              <a:gd name="connsiteX10" fmla="*/ 171007 w 5823857"/>
              <a:gd name="connsiteY10" fmla="*/ 0 h 6858000"/>
              <a:gd name="connsiteX11" fmla="*/ 0 w 5823857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23857" h="6858000">
                <a:moveTo>
                  <a:pt x="0" y="6858000"/>
                </a:moveTo>
                <a:lnTo>
                  <a:pt x="171007" y="6858000"/>
                </a:lnTo>
                <a:lnTo>
                  <a:pt x="171007" y="6857999"/>
                </a:lnTo>
                <a:lnTo>
                  <a:pt x="3364287" y="6857999"/>
                </a:lnTo>
                <a:lnTo>
                  <a:pt x="3354974" y="6776026"/>
                </a:lnTo>
                <a:cubicBezTo>
                  <a:pt x="3314077" y="6366203"/>
                  <a:pt x="3306976" y="5937286"/>
                  <a:pt x="3448739" y="5492317"/>
                </a:cubicBezTo>
                <a:cubicBezTo>
                  <a:pt x="3778663" y="4456755"/>
                  <a:pt x="5011076" y="3001855"/>
                  <a:pt x="5406929" y="2086469"/>
                </a:cubicBezTo>
                <a:cubicBezTo>
                  <a:pt x="5802783" y="1171084"/>
                  <a:pt x="5816295" y="447467"/>
                  <a:pt x="5823857" y="1"/>
                </a:cubicBezTo>
                <a:lnTo>
                  <a:pt x="529814" y="1"/>
                </a:lnTo>
                <a:lnTo>
                  <a:pt x="171007" y="1"/>
                </a:lnTo>
                <a:lnTo>
                  <a:pt x="1710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734" tIns="72734" rIns="72734" bIns="72734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lang="en-US" sz="1115" kern="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3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7" name="Рисунок 90">
            <a:extLst>
              <a:ext uri="{FF2B5EF4-FFF2-40B4-BE49-F238E27FC236}">
                <a16:creationId xmlns:a16="http://schemas.microsoft.com/office/drawing/2014/main" xmlns="" id="{4078F789-193A-452C-A23D-73B351F62D6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/>
          <a:stretch>
            <a:fillRect/>
          </a:stretch>
        </p:blipFill>
        <p:spPr>
          <a:xfrm>
            <a:off x="5614574" y="2483172"/>
            <a:ext cx="2972159" cy="1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2716394" y="4"/>
            <a:ext cx="384878" cy="6858000"/>
          </a:xfrm>
          <a:prstGeom prst="rect">
            <a:avLst/>
          </a:prstGeom>
        </p:spPr>
      </p:pic>
      <p:sp>
        <p:nvSpPr>
          <p:cNvPr id="66" name="PanelGray"/>
          <p:cNvSpPr/>
          <p:nvPr userDrawn="1"/>
        </p:nvSpPr>
        <p:spPr bwMode="white">
          <a:xfrm>
            <a:off x="3102281" y="-1308"/>
            <a:ext cx="6041723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B3FD8749-313F-4909-AB7B-E1DA64175115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FE101B3-C26C-4B8C-BF25-0E104DEE5D49}"/>
              </a:ext>
            </a:extLst>
          </p:cNvPr>
          <p:cNvSpPr/>
          <p:nvPr userDrawn="1"/>
        </p:nvSpPr>
        <p:spPr>
          <a:xfrm>
            <a:off x="7972310" y="170818"/>
            <a:ext cx="998671" cy="1231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800" dirty="0">
                <a:solidFill>
                  <a:srgbClr val="C8C8C8"/>
                </a:solidFill>
              </a:rPr>
              <a:t>КОНФИДЕНЦИАЛЬНО</a:t>
            </a:r>
            <a:endParaRPr lang="en-US" sz="800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70" y="1599"/>
          <a:ext cx="146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28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0" y="1599"/>
                        <a:ext cx="146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82F3149-8CEE-4A6B-AF61-491C73DD7289}"/>
              </a:ext>
            </a:extLst>
          </p:cNvPr>
          <p:cNvSpPr/>
          <p:nvPr userDrawn="1"/>
        </p:nvSpPr>
        <p:spPr>
          <a:xfrm flipH="1">
            <a:off x="1" y="4"/>
            <a:ext cx="9144000" cy="6858000"/>
          </a:xfrm>
          <a:prstGeom prst="rect">
            <a:avLst/>
          </a:prstGeom>
          <a:solidFill>
            <a:srgbClr val="101A2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652" tIns="29326" rIns="58652" bIns="29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70" dirty="0" err="1">
              <a:solidFill>
                <a:srgbClr val="FFFFFF"/>
              </a:solidFill>
            </a:endParaRPr>
          </a:p>
        </p:txBody>
      </p:sp>
      <p:pic>
        <p:nvPicPr>
          <p:cNvPr id="11" name="Picture 10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D21B950A-313B-4598-856E-DAA979C1C5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83"/>
          <a:stretch>
            <a:fillRect/>
          </a:stretch>
        </p:blipFill>
        <p:spPr>
          <a:xfrm>
            <a:off x="2" y="1"/>
            <a:ext cx="6195573" cy="6857988"/>
          </a:xfrm>
          <a:custGeom>
            <a:avLst/>
            <a:gdLst>
              <a:gd name="connsiteX0" fmla="*/ 0 w 10244207"/>
              <a:gd name="connsiteY0" fmla="*/ 0 h 10691794"/>
              <a:gd name="connsiteX1" fmla="*/ 8146217 w 10244207"/>
              <a:gd name="connsiteY1" fmla="*/ 0 h 10691794"/>
              <a:gd name="connsiteX2" fmla="*/ 8353793 w 10244207"/>
              <a:gd name="connsiteY2" fmla="*/ 239634 h 10691794"/>
              <a:gd name="connsiteX3" fmla="*/ 10244207 w 10244207"/>
              <a:gd name="connsiteY3" fmla="*/ 5505551 h 10691794"/>
              <a:gd name="connsiteX4" fmla="*/ 8599556 w 10244207"/>
              <a:gd name="connsiteY4" fmla="*/ 10458731 h 10691794"/>
              <a:gd name="connsiteX5" fmla="*/ 8416404 w 10244207"/>
              <a:gd name="connsiteY5" fmla="*/ 10691794 h 10691794"/>
              <a:gd name="connsiteX6" fmla="*/ 0 w 10244207"/>
              <a:gd name="connsiteY6" fmla="*/ 10691794 h 1069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4207" h="10691794">
                <a:moveTo>
                  <a:pt x="0" y="0"/>
                </a:moveTo>
                <a:lnTo>
                  <a:pt x="8146217" y="0"/>
                </a:lnTo>
                <a:lnTo>
                  <a:pt x="8353793" y="239634"/>
                </a:lnTo>
                <a:cubicBezTo>
                  <a:pt x="9534774" y="1670653"/>
                  <a:pt x="10244207" y="3505254"/>
                  <a:pt x="10244207" y="5505551"/>
                </a:cubicBezTo>
                <a:cubicBezTo>
                  <a:pt x="10244207" y="7362971"/>
                  <a:pt x="9632502" y="9077518"/>
                  <a:pt x="8599556" y="10458731"/>
                </a:cubicBezTo>
                <a:lnTo>
                  <a:pt x="8416404" y="10691794"/>
                </a:lnTo>
                <a:lnTo>
                  <a:pt x="0" y="10691794"/>
                </a:ln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73AB9980-E2C5-4E1C-A71F-816D84D50AAF}"/>
              </a:ext>
            </a:extLst>
          </p:cNvPr>
          <p:cNvSpPr/>
          <p:nvPr userDrawn="1"/>
        </p:nvSpPr>
        <p:spPr>
          <a:xfrm flipH="1">
            <a:off x="3994573" y="4"/>
            <a:ext cx="5149428" cy="6858000"/>
          </a:xfrm>
          <a:custGeom>
            <a:avLst/>
            <a:gdLst>
              <a:gd name="connsiteX0" fmla="*/ 0 w 8514436"/>
              <a:gd name="connsiteY0" fmla="*/ 0 h 10691813"/>
              <a:gd name="connsiteX1" fmla="*/ 8514436 w 8514436"/>
              <a:gd name="connsiteY1" fmla="*/ 0 h 10691813"/>
              <a:gd name="connsiteX2" fmla="*/ 8322834 w 8514436"/>
              <a:gd name="connsiteY2" fmla="*/ 165971 h 10691813"/>
              <a:gd name="connsiteX3" fmla="*/ 5953096 w 8514436"/>
              <a:gd name="connsiteY3" fmla="*/ 5520068 h 10691813"/>
              <a:gd name="connsiteX4" fmla="*/ 8071631 w 8514436"/>
              <a:gd name="connsiteY4" fmla="*/ 10634666 h 10691813"/>
              <a:gd name="connsiteX5" fmla="*/ 8131571 w 8514436"/>
              <a:gd name="connsiteY5" fmla="*/ 10691813 h 10691813"/>
              <a:gd name="connsiteX6" fmla="*/ 0 w 8514436"/>
              <a:gd name="connsiteY6" fmla="*/ 10691813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4436" h="10691813">
                <a:moveTo>
                  <a:pt x="0" y="0"/>
                </a:moveTo>
                <a:lnTo>
                  <a:pt x="8514436" y="0"/>
                </a:lnTo>
                <a:lnTo>
                  <a:pt x="8322834" y="165971"/>
                </a:lnTo>
                <a:cubicBezTo>
                  <a:pt x="6867054" y="1489113"/>
                  <a:pt x="5953096" y="3397857"/>
                  <a:pt x="5953096" y="5520068"/>
                </a:cubicBezTo>
                <a:cubicBezTo>
                  <a:pt x="5953096" y="7517443"/>
                  <a:pt x="6762692" y="9325727"/>
                  <a:pt x="8071631" y="10634666"/>
                </a:cubicBezTo>
                <a:lnTo>
                  <a:pt x="8131571" y="10691813"/>
                </a:lnTo>
                <a:lnTo>
                  <a:pt x="0" y="10691813"/>
                </a:lnTo>
                <a:close/>
              </a:path>
            </a:pathLst>
          </a:custGeom>
          <a:solidFill>
            <a:srgbClr val="101A22">
              <a:alpha val="50000"/>
            </a:srgb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652" tIns="29326" rIns="58652" bIns="29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70" dirty="0" err="1">
              <a:solidFill>
                <a:srgbClr val="FFFFFF"/>
              </a:solidFill>
            </a:endParaRPr>
          </a:p>
        </p:txBody>
      </p:sp>
      <p:pic>
        <p:nvPicPr>
          <p:cNvPr id="4" name="Picture 3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12" name="Picture 276" descr="Заказ выписок ЕГРН из Росреестра.">
            <a:extLst>
              <a:ext uri="{FF2B5EF4-FFF2-40B4-BE49-F238E27FC236}">
                <a16:creationId xmlns:a16="http://schemas.microsoft.com/office/drawing/2014/main" xmlns="" id="{864ABD1C-5043-43C9-B317-81E9FEFF8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71" y="2958331"/>
            <a:ext cx="586501" cy="9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xmlns="" id="{DBEBBFD1-3577-49A7-A021-E42B328B34F0}"/>
              </a:ext>
            </a:extLst>
          </p:cNvPr>
          <p:cNvSpPr txBox="1">
            <a:spLocks/>
          </p:cNvSpPr>
          <p:nvPr userDrawn="1"/>
        </p:nvSpPr>
        <p:spPr>
          <a:xfrm>
            <a:off x="6530345" y="4120384"/>
            <a:ext cx="2168718" cy="639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13956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53" kern="1200">
                <a:solidFill>
                  <a:srgbClr val="374140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ru-RU" sz="1155" b="1" dirty="0">
                <a:solidFill>
                  <a:srgbClr val="FFFFFF"/>
                </a:solidFill>
              </a:rPr>
              <a:t>Федеральная служба</a:t>
            </a:r>
            <a:br>
              <a:rPr lang="ru-RU" sz="1155" b="1" dirty="0">
                <a:solidFill>
                  <a:srgbClr val="FFFFFF"/>
                </a:solidFill>
              </a:rPr>
            </a:br>
            <a:r>
              <a:rPr lang="ru-RU" sz="1155" b="1" dirty="0">
                <a:solidFill>
                  <a:srgbClr val="FFFFFF"/>
                </a:solidFill>
              </a:rPr>
              <a:t>государственной регистрации, кадастра и картографии</a:t>
            </a:r>
            <a:endParaRPr lang="en-US" sz="673" b="1" dirty="0">
              <a:solidFill>
                <a:srgbClr val="FFFFFF"/>
              </a:solidFill>
            </a:endParaRPr>
          </a:p>
        </p:txBody>
      </p:sp>
      <p:pic>
        <p:nvPicPr>
          <p:cNvPr id="386073" name="Picture 25">
            <a:extLst>
              <a:ext uri="{FF2B5EF4-FFF2-40B4-BE49-F238E27FC236}">
                <a16:creationId xmlns:a16="http://schemas.microsoft.com/office/drawing/2014/main" xmlns="" id="{E6988F37-F45A-4ECA-83A1-5A8C6B2837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9" t="7906" b="64627"/>
          <a:stretch/>
        </p:blipFill>
        <p:spPr bwMode="auto">
          <a:xfrm>
            <a:off x="7020212" y="3670299"/>
            <a:ext cx="1526060" cy="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6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1"/>
          <p:cNvSpPr>
            <a:spLocks noGrp="1"/>
          </p:cNvSpPr>
          <p:nvPr userDrawn="1">
            <p:ph type="dt" sz="half" idx="10"/>
          </p:nvPr>
        </p:nvSpPr>
        <p:spPr>
          <a:xfrm>
            <a:off x="7304122" y="6405036"/>
            <a:ext cx="953724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7D37D394-75DF-4980-94FC-C9A2228DAA3E}" type="datetime1">
              <a:rPr lang="ru-RU" smtClean="0"/>
              <a:t>12.10.2021</a:t>
            </a:fld>
            <a:endParaRPr lang="en-US" dirty="0"/>
          </a:p>
        </p:txBody>
      </p:sp>
      <p:grpSp>
        <p:nvGrpSpPr>
          <p:cNvPr id="52" name="A4Grid"/>
          <p:cNvGrpSpPr/>
          <p:nvPr userDrawn="1"/>
        </p:nvGrpSpPr>
        <p:grpSpPr>
          <a:xfrm>
            <a:off x="1" y="4"/>
            <a:ext cx="9144000" cy="6858000"/>
            <a:chOff x="0" y="0"/>
            <a:chExt cx="9906000" cy="6858000"/>
          </a:xfrm>
        </p:grpSpPr>
        <p:sp>
          <p:nvSpPr>
            <p:cNvPr id="53" name="Slide edges"/>
            <p:cNvSpPr>
              <a:spLocks noChangeAspect="1"/>
            </p:cNvSpPr>
            <p:nvPr/>
          </p:nvSpPr>
          <p:spPr bwMode="auto">
            <a:xfrm>
              <a:off x="0" y="0"/>
              <a:ext cx="9905999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175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4" name="No-fly zone"/>
            <p:cNvSpPr/>
            <p:nvPr userDrawn="1"/>
          </p:nvSpPr>
          <p:spPr>
            <a:xfrm>
              <a:off x="0" y="0"/>
              <a:ext cx="9906000" cy="6858000"/>
            </a:xfrm>
            <a:custGeom>
              <a:avLst/>
              <a:gdLst>
                <a:gd name="connsiteX0" fmla="*/ 629400 w 9906000"/>
                <a:gd name="connsiteY0" fmla="*/ 622800 h 6858000"/>
                <a:gd name="connsiteX1" fmla="*/ 629400 w 9906000"/>
                <a:gd name="connsiteY1" fmla="*/ 6156000 h 6858000"/>
                <a:gd name="connsiteX2" fmla="*/ 9276600 w 9906000"/>
                <a:gd name="connsiteY2" fmla="*/ 6156000 h 6858000"/>
                <a:gd name="connsiteX3" fmla="*/ 9276600 w 9906000"/>
                <a:gd name="connsiteY3" fmla="*/ 622800 h 6858000"/>
                <a:gd name="connsiteX4" fmla="*/ 0 w 9906000"/>
                <a:gd name="connsiteY4" fmla="*/ 0 h 6858000"/>
                <a:gd name="connsiteX5" fmla="*/ 629400 w 9906000"/>
                <a:gd name="connsiteY5" fmla="*/ 0 h 6858000"/>
                <a:gd name="connsiteX6" fmla="*/ 629400 w 9906000"/>
                <a:gd name="connsiteY6" fmla="*/ 0 h 6858000"/>
                <a:gd name="connsiteX7" fmla="*/ 9276600 w 9906000"/>
                <a:gd name="connsiteY7" fmla="*/ 0 h 6858000"/>
                <a:gd name="connsiteX8" fmla="*/ 9906000 w 9906000"/>
                <a:gd name="connsiteY8" fmla="*/ 0 h 6858000"/>
                <a:gd name="connsiteX9" fmla="*/ 9906000 w 9906000"/>
                <a:gd name="connsiteY9" fmla="*/ 622800 h 6858000"/>
                <a:gd name="connsiteX10" fmla="*/ 9906000 w 9906000"/>
                <a:gd name="connsiteY10" fmla="*/ 6156000 h 6858000"/>
                <a:gd name="connsiteX11" fmla="*/ 9906000 w 9906000"/>
                <a:gd name="connsiteY11" fmla="*/ 6858000 h 6858000"/>
                <a:gd name="connsiteX12" fmla="*/ 9276600 w 9906000"/>
                <a:gd name="connsiteY12" fmla="*/ 6858000 h 6858000"/>
                <a:gd name="connsiteX13" fmla="*/ 629400 w 9906000"/>
                <a:gd name="connsiteY13" fmla="*/ 6858000 h 6858000"/>
                <a:gd name="connsiteX14" fmla="*/ 0 w 9906000"/>
                <a:gd name="connsiteY14" fmla="*/ 6858000 h 6858000"/>
                <a:gd name="connsiteX15" fmla="*/ 0 w 9906000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06000" h="6858000">
                  <a:moveTo>
                    <a:pt x="629400" y="622800"/>
                  </a:moveTo>
                  <a:lnTo>
                    <a:pt x="629400" y="6156000"/>
                  </a:lnTo>
                  <a:lnTo>
                    <a:pt x="9276600" y="6156000"/>
                  </a:lnTo>
                  <a:lnTo>
                    <a:pt x="9276600" y="622800"/>
                  </a:lnTo>
                  <a:close/>
                  <a:moveTo>
                    <a:pt x="0" y="0"/>
                  </a:moveTo>
                  <a:lnTo>
                    <a:pt x="629400" y="0"/>
                  </a:lnTo>
                  <a:lnTo>
                    <a:pt x="629400" y="0"/>
                  </a:lnTo>
                  <a:lnTo>
                    <a:pt x="9276600" y="0"/>
                  </a:lnTo>
                  <a:lnTo>
                    <a:pt x="9906000" y="0"/>
                  </a:lnTo>
                  <a:lnTo>
                    <a:pt x="9906000" y="622800"/>
                  </a:lnTo>
                  <a:lnTo>
                    <a:pt x="9906000" y="6156000"/>
                  </a:lnTo>
                  <a:lnTo>
                    <a:pt x="9906000" y="6858000"/>
                  </a:lnTo>
                  <a:lnTo>
                    <a:pt x="9276600" y="6858000"/>
                  </a:lnTo>
                  <a:lnTo>
                    <a:pt x="629400" y="6858000"/>
                  </a:lnTo>
                  <a:lnTo>
                    <a:pt x="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175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8" name="Footnote measure"/>
            <p:cNvSpPr>
              <a:spLocks noChangeArrowheads="1"/>
            </p:cNvSpPr>
            <p:nvPr/>
          </p:nvSpPr>
          <p:spPr bwMode="auto">
            <a:xfrm>
              <a:off x="629400" y="6156016"/>
              <a:ext cx="8647200" cy="378303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75" dirty="0">
                <a:latin typeface="+mn-lt"/>
              </a:endParaRPr>
            </a:p>
          </p:txBody>
        </p:sp>
        <p:sp>
          <p:nvSpPr>
            <p:cNvPr id="59" name="Whitespace measure"/>
            <p:cNvSpPr>
              <a:spLocks noChangeArrowheads="1"/>
            </p:cNvSpPr>
            <p:nvPr/>
          </p:nvSpPr>
          <p:spPr bwMode="auto">
            <a:xfrm>
              <a:off x="629400" y="1496705"/>
              <a:ext cx="8647200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75" dirty="0">
                <a:latin typeface="+mn-lt"/>
              </a:endParaRPr>
            </a:p>
          </p:txBody>
        </p:sp>
        <p:grpSp>
          <p:nvGrpSpPr>
            <p:cNvPr id="60" name="Gutter space"/>
            <p:cNvGrpSpPr/>
            <p:nvPr userDrawn="1"/>
          </p:nvGrpSpPr>
          <p:grpSpPr>
            <a:xfrm>
              <a:off x="1140950" y="623086"/>
              <a:ext cx="7624100" cy="5532930"/>
              <a:chOff x="1140950" y="623086"/>
              <a:chExt cx="7624100" cy="5532930"/>
            </a:xfrm>
          </p:grpSpPr>
          <p:sp>
            <p:nvSpPr>
              <p:cNvPr id="115" name="Gutter 11"/>
              <p:cNvSpPr>
                <a:spLocks noChangeArrowheads="1"/>
              </p:cNvSpPr>
              <p:nvPr/>
            </p:nvSpPr>
            <p:spPr bwMode="auto">
              <a:xfrm>
                <a:off x="85364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6" name="Gutter 10"/>
              <p:cNvSpPr>
                <a:spLocks noChangeArrowheads="1"/>
              </p:cNvSpPr>
              <p:nvPr/>
            </p:nvSpPr>
            <p:spPr bwMode="auto">
              <a:xfrm>
                <a:off x="77969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7" name="Gutter 9"/>
              <p:cNvSpPr>
                <a:spLocks noChangeArrowheads="1"/>
              </p:cNvSpPr>
              <p:nvPr/>
            </p:nvSpPr>
            <p:spPr bwMode="auto">
              <a:xfrm>
                <a:off x="70573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8" name="Gutter 8"/>
              <p:cNvSpPr>
                <a:spLocks noChangeArrowheads="1"/>
              </p:cNvSpPr>
              <p:nvPr/>
            </p:nvSpPr>
            <p:spPr bwMode="auto">
              <a:xfrm>
                <a:off x="63178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9" name="Gutter 7"/>
              <p:cNvSpPr>
                <a:spLocks noChangeArrowheads="1"/>
              </p:cNvSpPr>
              <p:nvPr/>
            </p:nvSpPr>
            <p:spPr bwMode="auto">
              <a:xfrm>
                <a:off x="55782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20" name="Gutter 6"/>
              <p:cNvSpPr>
                <a:spLocks noChangeArrowheads="1"/>
              </p:cNvSpPr>
              <p:nvPr/>
            </p:nvSpPr>
            <p:spPr bwMode="auto">
              <a:xfrm>
                <a:off x="48387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39" name="Gutter 5"/>
              <p:cNvSpPr>
                <a:spLocks noChangeArrowheads="1"/>
              </p:cNvSpPr>
              <p:nvPr/>
            </p:nvSpPr>
            <p:spPr bwMode="auto">
              <a:xfrm>
                <a:off x="40991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40" name="Gutter 4"/>
              <p:cNvSpPr>
                <a:spLocks noChangeArrowheads="1"/>
              </p:cNvSpPr>
              <p:nvPr/>
            </p:nvSpPr>
            <p:spPr bwMode="auto">
              <a:xfrm>
                <a:off x="33596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41" name="Gutter 3"/>
              <p:cNvSpPr>
                <a:spLocks noChangeArrowheads="1"/>
              </p:cNvSpPr>
              <p:nvPr/>
            </p:nvSpPr>
            <p:spPr bwMode="auto">
              <a:xfrm>
                <a:off x="26200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42" name="Gutter 2"/>
              <p:cNvSpPr>
                <a:spLocks noChangeArrowheads="1"/>
              </p:cNvSpPr>
              <p:nvPr/>
            </p:nvSpPr>
            <p:spPr bwMode="auto">
              <a:xfrm>
                <a:off x="18805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43" name="Gutter 1"/>
              <p:cNvSpPr>
                <a:spLocks noChangeArrowheads="1"/>
              </p:cNvSpPr>
              <p:nvPr/>
            </p:nvSpPr>
            <p:spPr bwMode="auto">
              <a:xfrm>
                <a:off x="11409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</p:grpSp>
        <p:grpSp>
          <p:nvGrpSpPr>
            <p:cNvPr id="61" name="Baselines/Anchors"/>
            <p:cNvGrpSpPr>
              <a:grpSpLocks noChangeAspect="1"/>
            </p:cNvGrpSpPr>
            <p:nvPr userDrawn="1"/>
          </p:nvGrpSpPr>
          <p:grpSpPr>
            <a:xfrm>
              <a:off x="0" y="623086"/>
              <a:ext cx="9906000" cy="5532931"/>
              <a:chOff x="0" y="623086"/>
              <a:chExt cx="9906000" cy="5532931"/>
            </a:xfrm>
          </p:grpSpPr>
          <p:sp>
            <p:nvSpPr>
              <p:cNvPr id="71" name="Line 20"/>
              <p:cNvSpPr>
                <a:spLocks noChangeShapeType="1"/>
              </p:cNvSpPr>
              <p:nvPr/>
            </p:nvSpPr>
            <p:spPr bwMode="auto">
              <a:xfrm>
                <a:off x="975" y="615601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2" name="Line 19"/>
              <p:cNvSpPr>
                <a:spLocks noChangeShapeType="1"/>
              </p:cNvSpPr>
              <p:nvPr/>
            </p:nvSpPr>
            <p:spPr bwMode="auto">
              <a:xfrm>
                <a:off x="975" y="586481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3" name="Line 18"/>
              <p:cNvSpPr>
                <a:spLocks noChangeShapeType="1"/>
              </p:cNvSpPr>
              <p:nvPr/>
            </p:nvSpPr>
            <p:spPr bwMode="auto">
              <a:xfrm>
                <a:off x="975" y="557360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4" name="Line 17"/>
              <p:cNvSpPr>
                <a:spLocks noChangeShapeType="1"/>
              </p:cNvSpPr>
              <p:nvPr/>
            </p:nvSpPr>
            <p:spPr bwMode="auto">
              <a:xfrm>
                <a:off x="975" y="528239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6" name="Line 16"/>
              <p:cNvSpPr>
                <a:spLocks noChangeShapeType="1"/>
              </p:cNvSpPr>
              <p:nvPr/>
            </p:nvSpPr>
            <p:spPr bwMode="auto">
              <a:xfrm>
                <a:off x="975" y="499119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9" name="Line 15"/>
              <p:cNvSpPr>
                <a:spLocks noChangeShapeType="1"/>
              </p:cNvSpPr>
              <p:nvPr/>
            </p:nvSpPr>
            <p:spPr bwMode="auto">
              <a:xfrm>
                <a:off x="975" y="469998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81" name="Line 14"/>
              <p:cNvSpPr>
                <a:spLocks noChangeShapeType="1"/>
              </p:cNvSpPr>
              <p:nvPr/>
            </p:nvSpPr>
            <p:spPr bwMode="auto">
              <a:xfrm>
                <a:off x="975" y="440877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2" name="Line 13"/>
              <p:cNvSpPr>
                <a:spLocks noChangeShapeType="1"/>
              </p:cNvSpPr>
              <p:nvPr/>
            </p:nvSpPr>
            <p:spPr bwMode="auto">
              <a:xfrm>
                <a:off x="975" y="411757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3" name="Line 12"/>
              <p:cNvSpPr>
                <a:spLocks noChangeShapeType="1"/>
              </p:cNvSpPr>
              <p:nvPr/>
            </p:nvSpPr>
            <p:spPr bwMode="auto">
              <a:xfrm>
                <a:off x="975" y="382636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4" name="Line 11"/>
              <p:cNvSpPr>
                <a:spLocks noChangeShapeType="1"/>
              </p:cNvSpPr>
              <p:nvPr/>
            </p:nvSpPr>
            <p:spPr bwMode="auto">
              <a:xfrm>
                <a:off x="975" y="3535156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5" name="Line 10"/>
              <p:cNvSpPr>
                <a:spLocks noChangeShapeType="1"/>
              </p:cNvSpPr>
              <p:nvPr/>
            </p:nvSpPr>
            <p:spPr bwMode="auto">
              <a:xfrm>
                <a:off x="975" y="3243949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6" name="Line 9"/>
              <p:cNvSpPr>
                <a:spLocks noChangeShapeType="1"/>
              </p:cNvSpPr>
              <p:nvPr/>
            </p:nvSpPr>
            <p:spPr bwMode="auto">
              <a:xfrm>
                <a:off x="975" y="295274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7" name="Line 8"/>
              <p:cNvSpPr>
                <a:spLocks noChangeShapeType="1"/>
              </p:cNvSpPr>
              <p:nvPr/>
            </p:nvSpPr>
            <p:spPr bwMode="auto">
              <a:xfrm>
                <a:off x="975" y="266153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8" name="Line 7"/>
              <p:cNvSpPr>
                <a:spLocks noChangeShapeType="1"/>
              </p:cNvSpPr>
              <p:nvPr/>
            </p:nvSpPr>
            <p:spPr bwMode="auto">
              <a:xfrm>
                <a:off x="975" y="237032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09" name="Line 6"/>
              <p:cNvSpPr>
                <a:spLocks noChangeShapeType="1"/>
              </p:cNvSpPr>
              <p:nvPr/>
            </p:nvSpPr>
            <p:spPr bwMode="auto">
              <a:xfrm>
                <a:off x="975" y="207912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0" name="Line 5"/>
              <p:cNvSpPr>
                <a:spLocks noChangeShapeType="1"/>
              </p:cNvSpPr>
              <p:nvPr/>
            </p:nvSpPr>
            <p:spPr bwMode="auto">
              <a:xfrm>
                <a:off x="975" y="178791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1" name="Line 4"/>
              <p:cNvSpPr>
                <a:spLocks noChangeShapeType="1"/>
              </p:cNvSpPr>
              <p:nvPr/>
            </p:nvSpPr>
            <p:spPr bwMode="auto">
              <a:xfrm>
                <a:off x="975" y="149670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2" name="Line 3"/>
              <p:cNvSpPr>
                <a:spLocks noChangeShapeType="1"/>
              </p:cNvSpPr>
              <p:nvPr/>
            </p:nvSpPr>
            <p:spPr bwMode="auto">
              <a:xfrm>
                <a:off x="975" y="120550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3" name="Line 2"/>
              <p:cNvSpPr>
                <a:spLocks noChangeShapeType="1"/>
              </p:cNvSpPr>
              <p:nvPr/>
            </p:nvSpPr>
            <p:spPr bwMode="auto">
              <a:xfrm>
                <a:off x="975" y="91429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114" name="Line 1"/>
              <p:cNvSpPr>
                <a:spLocks noChangeShapeType="1"/>
              </p:cNvSpPr>
              <p:nvPr/>
            </p:nvSpPr>
            <p:spPr bwMode="auto">
              <a:xfrm>
                <a:off x="0" y="623086"/>
                <a:ext cx="9906000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</p:grpSp>
        <p:grpSp>
          <p:nvGrpSpPr>
            <p:cNvPr id="62" name="Five column measure"/>
            <p:cNvGrpSpPr/>
            <p:nvPr userDrawn="1"/>
          </p:nvGrpSpPr>
          <p:grpSpPr>
            <a:xfrm>
              <a:off x="629400" y="5977077"/>
              <a:ext cx="8647200" cy="66674"/>
              <a:chOff x="629400" y="5977077"/>
              <a:chExt cx="8647200" cy="66674"/>
            </a:xfrm>
          </p:grpSpPr>
          <p:sp>
            <p:nvSpPr>
              <p:cNvPr id="65" name="Column 5"/>
              <p:cNvSpPr>
                <a:spLocks/>
              </p:cNvSpPr>
              <p:nvPr/>
            </p:nvSpPr>
            <p:spPr bwMode="auto">
              <a:xfrm>
                <a:off x="77466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6" name="Column 4"/>
              <p:cNvSpPr>
                <a:spLocks/>
              </p:cNvSpPr>
              <p:nvPr/>
            </p:nvSpPr>
            <p:spPr bwMode="auto">
              <a:xfrm>
                <a:off x="59673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7" name="Column 3"/>
              <p:cNvSpPr>
                <a:spLocks/>
              </p:cNvSpPr>
              <p:nvPr/>
            </p:nvSpPr>
            <p:spPr bwMode="auto">
              <a:xfrm>
                <a:off x="4188000" y="5977077"/>
                <a:ext cx="1530000" cy="66674"/>
              </a:xfrm>
              <a:custGeom>
                <a:avLst/>
                <a:gdLst>
                  <a:gd name="T0" fmla="*/ 0 w 1102"/>
                  <a:gd name="T1" fmla="*/ 0 h 42"/>
                  <a:gd name="T2" fmla="*/ 0 w 1102"/>
                  <a:gd name="T3" fmla="*/ 42 h 42"/>
                  <a:gd name="T4" fmla="*/ 1102 w 1102"/>
                  <a:gd name="T5" fmla="*/ 42 h 42"/>
                  <a:gd name="T6" fmla="*/ 1102 w 1102"/>
                  <a:gd name="T7" fmla="*/ 0 h 42"/>
                  <a:gd name="T8" fmla="*/ 0 w 1102"/>
                  <a:gd name="T9" fmla="*/ 0 h 42"/>
                  <a:gd name="T10" fmla="*/ 0 w 1102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2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2" y="42"/>
                    </a:lnTo>
                    <a:lnTo>
                      <a:pt x="11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68" name="Column 2"/>
              <p:cNvSpPr>
                <a:spLocks/>
              </p:cNvSpPr>
              <p:nvPr/>
            </p:nvSpPr>
            <p:spPr bwMode="auto">
              <a:xfrm>
                <a:off x="24087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1103 w 1103"/>
                  <a:gd name="T3" fmla="*/ 0 h 42"/>
                  <a:gd name="T4" fmla="*/ 1103 w 1103"/>
                  <a:gd name="T5" fmla="*/ 42 h 42"/>
                  <a:gd name="T6" fmla="*/ 0 w 1103"/>
                  <a:gd name="T7" fmla="*/ 42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1103" y="0"/>
                    </a:lnTo>
                    <a:lnTo>
                      <a:pt x="1103" y="42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  <p:sp>
            <p:nvSpPr>
              <p:cNvPr id="70" name="Column 1"/>
              <p:cNvSpPr>
                <a:spLocks/>
              </p:cNvSpPr>
              <p:nvPr/>
            </p:nvSpPr>
            <p:spPr bwMode="auto">
              <a:xfrm>
                <a:off x="6294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0 w 1103"/>
                  <a:gd name="T3" fmla="*/ 42 h 42"/>
                  <a:gd name="T4" fmla="*/ 1103 w 1103"/>
                  <a:gd name="T5" fmla="*/ 42 h 42"/>
                  <a:gd name="T6" fmla="*/ 1103 w 1103"/>
                  <a:gd name="T7" fmla="*/ 0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3" y="42"/>
                    </a:lnTo>
                    <a:lnTo>
                      <a:pt x="110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75" dirty="0">
                  <a:latin typeface="+mn-lt"/>
                </a:endParaRPr>
              </a:p>
            </p:txBody>
          </p:sp>
        </p:grpSp>
        <p:sp>
          <p:nvSpPr>
            <p:cNvPr id="63" name="Live space"/>
            <p:cNvSpPr>
              <a:spLocks/>
            </p:cNvSpPr>
            <p:nvPr userDrawn="1"/>
          </p:nvSpPr>
          <p:spPr>
            <a:xfrm>
              <a:off x="629400" y="2079120"/>
              <a:ext cx="8647200" cy="4078877"/>
            </a:xfrm>
            <a:prstGeom prst="rect">
              <a:avLst/>
            </a:pr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79"/>
                </a:spcAft>
              </a:pPr>
              <a:endParaRPr lang="en-US" sz="1175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4" name="Footnote example"/>
            <p:cNvSpPr txBox="1">
              <a:spLocks noChangeAspect="1"/>
            </p:cNvSpPr>
            <p:nvPr userDrawn="1"/>
          </p:nvSpPr>
          <p:spPr>
            <a:xfrm>
              <a:off x="629398" y="6153856"/>
              <a:ext cx="7283401" cy="40684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79" dirty="0">
                  <a:solidFill>
                    <a:srgbClr val="A6A6A6"/>
                  </a:solidFill>
                  <a:latin typeface="+mn-lt"/>
                </a:rPr>
                <a:t>1. xxxx  2. xxxx  3. List footnotes in numerical order. Footnote numbers are not bracketed. Use 10pt font</a:t>
              </a:r>
            </a:p>
            <a:p>
              <a:pPr>
                <a:lnSpc>
                  <a:spcPct val="90000"/>
                </a:lnSpc>
              </a:pPr>
              <a:r>
                <a:rPr lang="en-US" sz="979" dirty="0">
                  <a:solidFill>
                    <a:srgbClr val="A6A6A6"/>
                  </a:solidFill>
                  <a:latin typeface="+mn-lt"/>
                </a:rPr>
                <a:t>Note: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79" dirty="0">
                  <a:solidFill>
                    <a:srgbClr val="A6A6A6"/>
                  </a:solidFill>
                  <a:latin typeface="+mn-lt"/>
                </a:rPr>
                <a:t>Source: Include a source for every chart that you use. Separate sources with a semicolon;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518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3" name="think-cell Slide" r:id="rId5" imgW="286" imgH="286" progId="TCLayout.ActiveDocument.1">
                  <p:embed/>
                </p:oleObj>
              </mc:Choice>
              <mc:Fallback>
                <p:oleObj name="think-cell Slide" r:id="rId5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958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538E865A-5B14-4D1A-89F5-E837EE1B1477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1543" y="622803"/>
            <a:ext cx="7982031" cy="271120"/>
          </a:xfr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24" name="Picture 23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5" name="Picture 2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6" name="Picture 2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7" name="Picture 26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8" name="Picture 27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29" name="Picture 28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0" name="Picture 29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1" name="Picture 30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2" name="Picture 31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3" name="Picture 32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4" name="Picture 33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5" name="Picture 34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6" name="Picture 35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7" name="Picture 36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8" name="Picture 37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39" name="Picture 38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40" name="Picture 39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41" name="Picture 40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  <p:pic>
        <p:nvPicPr>
          <p:cNvPr id="42" name="Picture 41" descr="http://D4AD938DC65031E21AF9EE0463C292AD.dms.sberbank.ru/D4AD938DC65031E21AF9EE0463C292AD-45FDCC9C7560CF35DA88EEE9435DF9FE-059EB227FE4DBB45BC02484443552864/1.png"/>
          <p:cNvPicPr>
            <a:picLocks/>
          </p:cNvPicPr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61" cy="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ED28D44B-4F21-4AA6-8F07-0F8973A6A2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76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ED28D44B-4F21-4AA6-8F07-0F8973A6A2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CE0FA1AA-EFC9-43C2-B04A-C4867F1C8D3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1958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43" y="622811"/>
            <a:ext cx="7982031" cy="271120"/>
          </a:xfrm>
        </p:spPr>
        <p:txBody>
          <a:bodyPr/>
          <a:lstStyle>
            <a:lvl1pPr>
              <a:defRPr sz="1958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D8A3B7-A1BE-4885-9155-A25DC2ADE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986" y="2085636"/>
            <a:ext cx="7982584" cy="405759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79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79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79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371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37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746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4C8EBAB8-5ECC-4C80-BB85-427EA75A2D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1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4C8EBAB8-5ECC-4C80-BB85-427EA75A2D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41863E42-93AF-44F1-A770-4A3F2421692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7" name="PanelGray"/>
          <p:cNvSpPr/>
          <p:nvPr userDrawn="1"/>
        </p:nvSpPr>
        <p:spPr bwMode="white">
          <a:xfrm>
            <a:off x="4" y="-1307"/>
            <a:ext cx="3552369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519" tIns="44760" rIns="89519" bIns="44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79"/>
              </a:spcAft>
            </a:pPr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BFCDE608-BEBE-4B48-B165-519CE438E8DF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1541" y="2158999"/>
            <a:ext cx="2730091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66">
                <a:solidFill>
                  <a:srgbClr val="374140"/>
                </a:solidFill>
                <a:latin typeface="+mn-lt"/>
                <a:sym typeface="Trebuchet MS" panose="020B0603020202020204" pitchFamily="34" charset="0"/>
              </a:defRPr>
            </a:lvl1pPr>
            <a:lvl2pPr marL="447620" indent="0" algn="ctr">
              <a:buNone/>
              <a:defRPr sz="1958"/>
            </a:lvl2pPr>
            <a:lvl3pPr marL="895242" indent="0" algn="ctr">
              <a:buNone/>
              <a:defRPr sz="1762"/>
            </a:lvl3pPr>
            <a:lvl4pPr marL="1342863" indent="0" algn="ctr">
              <a:buNone/>
              <a:defRPr sz="1566"/>
            </a:lvl4pPr>
            <a:lvl5pPr marL="1790484" indent="0" algn="ctr">
              <a:buNone/>
              <a:defRPr sz="1566"/>
            </a:lvl5pPr>
            <a:lvl6pPr marL="2238106" indent="0" algn="ctr">
              <a:buNone/>
              <a:defRPr sz="1566"/>
            </a:lvl6pPr>
            <a:lvl7pPr marL="2685726" indent="0" algn="ctr">
              <a:buNone/>
              <a:defRPr sz="1566"/>
            </a:lvl7pPr>
            <a:lvl8pPr marL="3133347" indent="0" algn="ctr">
              <a:buNone/>
              <a:defRPr sz="1566"/>
            </a:lvl8pPr>
            <a:lvl9pPr marL="3580967" indent="0" algn="ctr">
              <a:buNone/>
              <a:defRPr sz="1566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581541" y="1227060"/>
            <a:ext cx="2730091" cy="664797"/>
          </a:xfrm>
        </p:spPr>
        <p:txBody>
          <a:bodyPr anchor="t">
            <a:noAutofit/>
          </a:bodyPr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530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BF5A9865-516D-4C71-A8AF-788439B6C708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17478" y="2668045"/>
            <a:ext cx="7510154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895242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defRPr lang="en-US" sz="4308" kern="1200" baseline="0" dirty="0">
                <a:solidFill>
                  <a:srgbClr val="0077BE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Square"/>
          <p:cNvSpPr>
            <a:spLocks noChangeAspect="1"/>
          </p:cNvSpPr>
          <p:nvPr userDrawn="1"/>
        </p:nvSpPr>
        <p:spPr bwMode="white">
          <a:xfrm>
            <a:off x="817480" y="1457807"/>
            <a:ext cx="846209" cy="91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5E1B2F5A-7FD3-49C0-BFFC-AC3697D485C3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43" y="3826804"/>
            <a:ext cx="7982031" cy="2041200"/>
          </a:xfrm>
        </p:spPr>
        <p:txBody>
          <a:bodyPr anchor="t">
            <a:noAutofit/>
          </a:bodyPr>
          <a:lstStyle>
            <a:lvl1pPr>
              <a:defRPr sz="4308">
                <a:solidFill>
                  <a:srgbClr val="0077BE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Line"/>
          <p:cNvCxnSpPr/>
          <p:nvPr userDrawn="1"/>
        </p:nvCxnSpPr>
        <p:spPr bwMode="white">
          <a:xfrm>
            <a:off x="581542" y="3682800"/>
            <a:ext cx="8563568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216DB845-D642-43C7-8535-E3B464D96E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25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216DB845-D642-43C7-8535-E3B464D96E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F317B321-735F-44DA-8D89-0650102D351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3088667" y="4"/>
            <a:ext cx="385477" cy="6858000"/>
          </a:xfrm>
          <a:prstGeom prst="rect">
            <a:avLst/>
          </a:prstGeom>
        </p:spPr>
      </p:pic>
      <p:sp>
        <p:nvSpPr>
          <p:cNvPr id="65" name="PanelGray"/>
          <p:cNvSpPr/>
          <p:nvPr userDrawn="1"/>
        </p:nvSpPr>
        <p:spPr bwMode="white">
          <a:xfrm>
            <a:off x="1" y="4"/>
            <a:ext cx="309954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382ACA0C-EFAF-4BC8-B528-EF4F66497B45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581540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350"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178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1C5399BC-ACDA-449D-BB5F-CC277456B3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1C5399BC-ACDA-449D-BB5F-CC277456B3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54244749-BF85-4373-908E-95B2E371CF1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61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5358996" y="4"/>
            <a:ext cx="385477" cy="6858000"/>
          </a:xfrm>
          <a:prstGeom prst="rect">
            <a:avLst/>
          </a:prstGeom>
        </p:spPr>
      </p:pic>
      <p:sp>
        <p:nvSpPr>
          <p:cNvPr id="64" name="PanelWhite"/>
          <p:cNvSpPr/>
          <p:nvPr userDrawn="1"/>
        </p:nvSpPr>
        <p:spPr bwMode="white">
          <a:xfrm>
            <a:off x="2" y="4"/>
            <a:ext cx="536467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B12999E6-E730-4FE2-B059-BA29FBFD09C6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43" y="622803"/>
            <a:ext cx="4563112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5488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77BE"/>
            </a:gs>
            <a:gs pos="100000">
              <a:srgbClr val="67BD4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E0C77578-97C6-4148-91B9-EF51C7DEE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8" y="1588"/>
          <a:ext cx="146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3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E0C77578-97C6-4148-91B9-EF51C7DEE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8" y="1588"/>
                        <a:ext cx="146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D8D10392-52A3-49EB-A52C-33391550D89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5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6720489" y="4"/>
            <a:ext cx="385477" cy="6858000"/>
          </a:xfrm>
          <a:prstGeom prst="rect">
            <a:avLst/>
          </a:prstGeom>
        </p:spPr>
      </p:pic>
      <p:sp>
        <p:nvSpPr>
          <p:cNvPr id="63" name="PanelWhite"/>
          <p:cNvSpPr/>
          <p:nvPr userDrawn="1"/>
        </p:nvSpPr>
        <p:spPr bwMode="white">
          <a:xfrm>
            <a:off x="2" y="4"/>
            <a:ext cx="67261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75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7304128" y="6405036"/>
            <a:ext cx="953723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047EF7ED-C8AB-4933-B05B-A56B7EC1AAD0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1541" y="622803"/>
            <a:ext cx="5932267" cy="271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14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376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69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ags" Target="../tags/tag2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10.xml"/><Relationship Id="rId63" Type="http://schemas.openxmlformats.org/officeDocument/2006/relationships/slideLayout" Target="../slideLayouts/slideLayout126.xml"/><Relationship Id="rId68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slideLayout" Target="../slideLayouts/slideLayout103.xml"/><Relationship Id="rId45" Type="http://schemas.openxmlformats.org/officeDocument/2006/relationships/slideLayout" Target="../slideLayouts/slideLayout108.xml"/><Relationship Id="rId53" Type="http://schemas.openxmlformats.org/officeDocument/2006/relationships/slideLayout" Target="../slideLayouts/slideLayout116.xml"/><Relationship Id="rId58" Type="http://schemas.openxmlformats.org/officeDocument/2006/relationships/slideLayout" Target="../slideLayouts/slideLayout121.xml"/><Relationship Id="rId66" Type="http://schemas.openxmlformats.org/officeDocument/2006/relationships/slideLayout" Target="../slideLayouts/slideLayout129.xml"/><Relationship Id="rId74" Type="http://schemas.openxmlformats.org/officeDocument/2006/relationships/tags" Target="../tags/tag77.xml"/><Relationship Id="rId5" Type="http://schemas.openxmlformats.org/officeDocument/2006/relationships/slideLayout" Target="../slideLayouts/slideLayout68.xml"/><Relationship Id="rId61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Relationship Id="rId48" Type="http://schemas.openxmlformats.org/officeDocument/2006/relationships/slideLayout" Target="../slideLayouts/slideLayout111.xml"/><Relationship Id="rId56" Type="http://schemas.openxmlformats.org/officeDocument/2006/relationships/slideLayout" Target="../slideLayouts/slideLayout119.xml"/><Relationship Id="rId64" Type="http://schemas.openxmlformats.org/officeDocument/2006/relationships/slideLayout" Target="../slideLayouts/slideLayout127.xml"/><Relationship Id="rId69" Type="http://schemas.openxmlformats.org/officeDocument/2006/relationships/slideLayout" Target="../slideLayouts/slideLayout132.xml"/><Relationship Id="rId77" Type="http://schemas.openxmlformats.org/officeDocument/2006/relationships/image" Target="../media/image1.emf"/><Relationship Id="rId8" Type="http://schemas.openxmlformats.org/officeDocument/2006/relationships/slideLayout" Target="../slideLayouts/slideLayout71.xml"/><Relationship Id="rId51" Type="http://schemas.openxmlformats.org/officeDocument/2006/relationships/slideLayout" Target="../slideLayouts/slideLayout114.xml"/><Relationship Id="rId72" Type="http://schemas.openxmlformats.org/officeDocument/2006/relationships/theme" Target="../theme/theme2.xml"/><Relationship Id="rId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slideLayout" Target="../slideLayouts/slideLayout109.xml"/><Relationship Id="rId59" Type="http://schemas.openxmlformats.org/officeDocument/2006/relationships/slideLayout" Target="../slideLayouts/slideLayout122.xml"/><Relationship Id="rId67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83.xml"/><Relationship Id="rId41" Type="http://schemas.openxmlformats.org/officeDocument/2006/relationships/slideLayout" Target="../slideLayouts/slideLayout104.xml"/><Relationship Id="rId54" Type="http://schemas.openxmlformats.org/officeDocument/2006/relationships/slideLayout" Target="../slideLayouts/slideLayout117.xml"/><Relationship Id="rId62" Type="http://schemas.openxmlformats.org/officeDocument/2006/relationships/slideLayout" Target="../slideLayouts/slideLayout125.xml"/><Relationship Id="rId70" Type="http://schemas.openxmlformats.org/officeDocument/2006/relationships/slideLayout" Target="../slideLayouts/slideLayout133.xml"/><Relationship Id="rId75" Type="http://schemas.openxmlformats.org/officeDocument/2006/relationships/tags" Target="../tags/tag78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49" Type="http://schemas.openxmlformats.org/officeDocument/2006/relationships/slideLayout" Target="../slideLayouts/slideLayout112.xml"/><Relationship Id="rId57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52" Type="http://schemas.openxmlformats.org/officeDocument/2006/relationships/slideLayout" Target="../slideLayouts/slideLayout115.xml"/><Relationship Id="rId60" Type="http://schemas.openxmlformats.org/officeDocument/2006/relationships/slideLayout" Target="../slideLayouts/slideLayout123.xml"/><Relationship Id="rId65" Type="http://schemas.openxmlformats.org/officeDocument/2006/relationships/slideLayout" Target="../slideLayouts/slideLayout128.xml"/><Relationship Id="rId73" Type="http://schemas.openxmlformats.org/officeDocument/2006/relationships/vmlDrawing" Target="../drawings/vmlDrawing37.v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13.xml"/><Relationship Id="rId55" Type="http://schemas.openxmlformats.org/officeDocument/2006/relationships/slideLayout" Target="../slideLayouts/slideLayout118.xml"/><Relationship Id="rId76" Type="http://schemas.openxmlformats.org/officeDocument/2006/relationships/oleObject" Target="../embeddings/oleObject37.bin"/><Relationship Id="rId7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9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76.xml"/><Relationship Id="rId47" Type="http://schemas.openxmlformats.org/officeDocument/2006/relationships/slideLayout" Target="../slideLayouts/slideLayout181.xml"/><Relationship Id="rId63" Type="http://schemas.openxmlformats.org/officeDocument/2006/relationships/slideLayout" Target="../slideLayouts/slideLayout197.xml"/><Relationship Id="rId68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32" Type="http://schemas.openxmlformats.org/officeDocument/2006/relationships/slideLayout" Target="../slideLayouts/slideLayout166.xml"/><Relationship Id="rId37" Type="http://schemas.openxmlformats.org/officeDocument/2006/relationships/slideLayout" Target="../slideLayouts/slideLayout171.xml"/><Relationship Id="rId40" Type="http://schemas.openxmlformats.org/officeDocument/2006/relationships/slideLayout" Target="../slideLayouts/slideLayout174.xml"/><Relationship Id="rId45" Type="http://schemas.openxmlformats.org/officeDocument/2006/relationships/slideLayout" Target="../slideLayouts/slideLayout179.xml"/><Relationship Id="rId53" Type="http://schemas.openxmlformats.org/officeDocument/2006/relationships/slideLayout" Target="../slideLayouts/slideLayout187.xml"/><Relationship Id="rId58" Type="http://schemas.openxmlformats.org/officeDocument/2006/relationships/slideLayout" Target="../slideLayouts/slideLayout192.xml"/><Relationship Id="rId66" Type="http://schemas.openxmlformats.org/officeDocument/2006/relationships/slideLayout" Target="../slideLayouts/slideLayout200.xml"/><Relationship Id="rId74" Type="http://schemas.openxmlformats.org/officeDocument/2006/relationships/vmlDrawing" Target="../drawings/vmlDrawing75.vml"/><Relationship Id="rId5" Type="http://schemas.openxmlformats.org/officeDocument/2006/relationships/slideLayout" Target="../slideLayouts/slideLayout139.xml"/><Relationship Id="rId61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Relationship Id="rId27" Type="http://schemas.openxmlformats.org/officeDocument/2006/relationships/slideLayout" Target="../slideLayouts/slideLayout161.xml"/><Relationship Id="rId30" Type="http://schemas.openxmlformats.org/officeDocument/2006/relationships/slideLayout" Target="../slideLayouts/slideLayout164.xml"/><Relationship Id="rId35" Type="http://schemas.openxmlformats.org/officeDocument/2006/relationships/slideLayout" Target="../slideLayouts/slideLayout169.xml"/><Relationship Id="rId43" Type="http://schemas.openxmlformats.org/officeDocument/2006/relationships/slideLayout" Target="../slideLayouts/slideLayout177.xml"/><Relationship Id="rId48" Type="http://schemas.openxmlformats.org/officeDocument/2006/relationships/slideLayout" Target="../slideLayouts/slideLayout182.xml"/><Relationship Id="rId56" Type="http://schemas.openxmlformats.org/officeDocument/2006/relationships/slideLayout" Target="../slideLayouts/slideLayout190.xml"/><Relationship Id="rId64" Type="http://schemas.openxmlformats.org/officeDocument/2006/relationships/slideLayout" Target="../slideLayouts/slideLayout198.xml"/><Relationship Id="rId69" Type="http://schemas.openxmlformats.org/officeDocument/2006/relationships/slideLayout" Target="../slideLayouts/slideLayout203.xml"/><Relationship Id="rId77" Type="http://schemas.openxmlformats.org/officeDocument/2006/relationships/oleObject" Target="../embeddings/oleObject75.bin"/><Relationship Id="rId8" Type="http://schemas.openxmlformats.org/officeDocument/2006/relationships/slideLayout" Target="../slideLayouts/slideLayout142.xml"/><Relationship Id="rId51" Type="http://schemas.openxmlformats.org/officeDocument/2006/relationships/slideLayout" Target="../slideLayouts/slideLayout185.xml"/><Relationship Id="rId72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9.xml"/><Relationship Id="rId33" Type="http://schemas.openxmlformats.org/officeDocument/2006/relationships/slideLayout" Target="../slideLayouts/slideLayout167.xml"/><Relationship Id="rId38" Type="http://schemas.openxmlformats.org/officeDocument/2006/relationships/slideLayout" Target="../slideLayouts/slideLayout172.xml"/><Relationship Id="rId46" Type="http://schemas.openxmlformats.org/officeDocument/2006/relationships/slideLayout" Target="../slideLayouts/slideLayout180.xml"/><Relationship Id="rId59" Type="http://schemas.openxmlformats.org/officeDocument/2006/relationships/slideLayout" Target="../slideLayouts/slideLayout193.xml"/><Relationship Id="rId67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154.xml"/><Relationship Id="rId41" Type="http://schemas.openxmlformats.org/officeDocument/2006/relationships/slideLayout" Target="../slideLayouts/slideLayout175.xml"/><Relationship Id="rId54" Type="http://schemas.openxmlformats.org/officeDocument/2006/relationships/slideLayout" Target="../slideLayouts/slideLayout188.xml"/><Relationship Id="rId62" Type="http://schemas.openxmlformats.org/officeDocument/2006/relationships/slideLayout" Target="../slideLayouts/slideLayout196.xml"/><Relationship Id="rId70" Type="http://schemas.openxmlformats.org/officeDocument/2006/relationships/slideLayout" Target="../slideLayouts/slideLayout204.xml"/><Relationship Id="rId75" Type="http://schemas.openxmlformats.org/officeDocument/2006/relationships/tags" Target="../tags/tag15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28" Type="http://schemas.openxmlformats.org/officeDocument/2006/relationships/slideLayout" Target="../slideLayouts/slideLayout162.xml"/><Relationship Id="rId36" Type="http://schemas.openxmlformats.org/officeDocument/2006/relationships/slideLayout" Target="../slideLayouts/slideLayout170.xml"/><Relationship Id="rId49" Type="http://schemas.openxmlformats.org/officeDocument/2006/relationships/slideLayout" Target="../slideLayouts/slideLayout183.xml"/><Relationship Id="rId57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65.xml"/><Relationship Id="rId44" Type="http://schemas.openxmlformats.org/officeDocument/2006/relationships/slideLayout" Target="../slideLayouts/slideLayout178.xml"/><Relationship Id="rId52" Type="http://schemas.openxmlformats.org/officeDocument/2006/relationships/slideLayout" Target="../slideLayouts/slideLayout186.xml"/><Relationship Id="rId60" Type="http://schemas.openxmlformats.org/officeDocument/2006/relationships/slideLayout" Target="../slideLayouts/slideLayout194.xml"/><Relationship Id="rId65" Type="http://schemas.openxmlformats.org/officeDocument/2006/relationships/slideLayout" Target="../slideLayouts/slideLayout199.xml"/><Relationship Id="rId73" Type="http://schemas.openxmlformats.org/officeDocument/2006/relationships/theme" Target="../theme/theme3.xml"/><Relationship Id="rId78" Type="http://schemas.openxmlformats.org/officeDocument/2006/relationships/image" Target="../media/image1.emf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9" Type="http://schemas.openxmlformats.org/officeDocument/2006/relationships/slideLayout" Target="../slideLayouts/slideLayout173.xml"/><Relationship Id="rId34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84.xml"/><Relationship Id="rId55" Type="http://schemas.openxmlformats.org/officeDocument/2006/relationships/slideLayout" Target="../slideLayouts/slideLayout189.xml"/><Relationship Id="rId76" Type="http://schemas.openxmlformats.org/officeDocument/2006/relationships/tags" Target="../tags/tag157.xml"/><Relationship Id="rId7" Type="http://schemas.openxmlformats.org/officeDocument/2006/relationships/slideLayout" Target="../slideLayouts/slideLayout141.xml"/><Relationship Id="rId71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6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32.xml"/><Relationship Id="rId21" Type="http://schemas.openxmlformats.org/officeDocument/2006/relationships/slideLayout" Target="../slideLayouts/slideLayout227.xml"/><Relationship Id="rId42" Type="http://schemas.openxmlformats.org/officeDocument/2006/relationships/slideLayout" Target="../slideLayouts/slideLayout248.xml"/><Relationship Id="rId47" Type="http://schemas.openxmlformats.org/officeDocument/2006/relationships/slideLayout" Target="../slideLayouts/slideLayout253.xml"/><Relationship Id="rId63" Type="http://schemas.openxmlformats.org/officeDocument/2006/relationships/slideLayout" Target="../slideLayouts/slideLayout269.xml"/><Relationship Id="rId68" Type="http://schemas.openxmlformats.org/officeDocument/2006/relationships/vmlDrawing" Target="../drawings/vmlDrawing114.vml"/><Relationship Id="rId7" Type="http://schemas.openxmlformats.org/officeDocument/2006/relationships/slideLayout" Target="../slideLayouts/slideLayout213.xml"/><Relationship Id="rId71" Type="http://schemas.openxmlformats.org/officeDocument/2006/relationships/oleObject" Target="../embeddings/oleObject114.bin"/><Relationship Id="rId2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22.xml"/><Relationship Id="rId29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17.xml"/><Relationship Id="rId24" Type="http://schemas.openxmlformats.org/officeDocument/2006/relationships/slideLayout" Target="../slideLayouts/slideLayout230.xml"/><Relationship Id="rId32" Type="http://schemas.openxmlformats.org/officeDocument/2006/relationships/slideLayout" Target="../slideLayouts/slideLayout238.xml"/><Relationship Id="rId37" Type="http://schemas.openxmlformats.org/officeDocument/2006/relationships/slideLayout" Target="../slideLayouts/slideLayout243.xml"/><Relationship Id="rId40" Type="http://schemas.openxmlformats.org/officeDocument/2006/relationships/slideLayout" Target="../slideLayouts/slideLayout246.xml"/><Relationship Id="rId45" Type="http://schemas.openxmlformats.org/officeDocument/2006/relationships/slideLayout" Target="../slideLayouts/slideLayout251.xml"/><Relationship Id="rId53" Type="http://schemas.openxmlformats.org/officeDocument/2006/relationships/slideLayout" Target="../slideLayouts/slideLayout259.xml"/><Relationship Id="rId58" Type="http://schemas.openxmlformats.org/officeDocument/2006/relationships/slideLayout" Target="../slideLayouts/slideLayout264.xml"/><Relationship Id="rId66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11.xml"/><Relationship Id="rId61" Type="http://schemas.openxmlformats.org/officeDocument/2006/relationships/slideLayout" Target="../slideLayouts/slideLayout267.xml"/><Relationship Id="rId1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20.xml"/><Relationship Id="rId22" Type="http://schemas.openxmlformats.org/officeDocument/2006/relationships/slideLayout" Target="../slideLayouts/slideLayout228.xml"/><Relationship Id="rId27" Type="http://schemas.openxmlformats.org/officeDocument/2006/relationships/slideLayout" Target="../slideLayouts/slideLayout233.xml"/><Relationship Id="rId30" Type="http://schemas.openxmlformats.org/officeDocument/2006/relationships/slideLayout" Target="../slideLayouts/slideLayout236.xml"/><Relationship Id="rId35" Type="http://schemas.openxmlformats.org/officeDocument/2006/relationships/slideLayout" Target="../slideLayouts/slideLayout241.xml"/><Relationship Id="rId43" Type="http://schemas.openxmlformats.org/officeDocument/2006/relationships/slideLayout" Target="../slideLayouts/slideLayout249.xml"/><Relationship Id="rId48" Type="http://schemas.openxmlformats.org/officeDocument/2006/relationships/slideLayout" Target="../slideLayouts/slideLayout254.xml"/><Relationship Id="rId56" Type="http://schemas.openxmlformats.org/officeDocument/2006/relationships/slideLayout" Target="../slideLayouts/slideLayout262.xml"/><Relationship Id="rId64" Type="http://schemas.openxmlformats.org/officeDocument/2006/relationships/slideLayout" Target="../slideLayouts/slideLayout270.xml"/><Relationship Id="rId69" Type="http://schemas.openxmlformats.org/officeDocument/2006/relationships/tags" Target="../tags/tag237.xml"/><Relationship Id="rId8" Type="http://schemas.openxmlformats.org/officeDocument/2006/relationships/slideLayout" Target="../slideLayouts/slideLayout214.xml"/><Relationship Id="rId51" Type="http://schemas.openxmlformats.org/officeDocument/2006/relationships/slideLayout" Target="../slideLayouts/slideLayout257.xml"/><Relationship Id="rId72" Type="http://schemas.openxmlformats.org/officeDocument/2006/relationships/image" Target="../media/image1.emf"/><Relationship Id="rId3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8.xml"/><Relationship Id="rId17" Type="http://schemas.openxmlformats.org/officeDocument/2006/relationships/slideLayout" Target="../slideLayouts/slideLayout223.xml"/><Relationship Id="rId25" Type="http://schemas.openxmlformats.org/officeDocument/2006/relationships/slideLayout" Target="../slideLayouts/slideLayout231.xml"/><Relationship Id="rId33" Type="http://schemas.openxmlformats.org/officeDocument/2006/relationships/slideLayout" Target="../slideLayouts/slideLayout239.xml"/><Relationship Id="rId38" Type="http://schemas.openxmlformats.org/officeDocument/2006/relationships/slideLayout" Target="../slideLayouts/slideLayout244.xml"/><Relationship Id="rId46" Type="http://schemas.openxmlformats.org/officeDocument/2006/relationships/slideLayout" Target="../slideLayouts/slideLayout252.xml"/><Relationship Id="rId59" Type="http://schemas.openxmlformats.org/officeDocument/2006/relationships/slideLayout" Target="../slideLayouts/slideLayout265.xml"/><Relationship Id="rId67" Type="http://schemas.openxmlformats.org/officeDocument/2006/relationships/theme" Target="../theme/theme4.xml"/><Relationship Id="rId20" Type="http://schemas.openxmlformats.org/officeDocument/2006/relationships/slideLayout" Target="../slideLayouts/slideLayout226.xml"/><Relationship Id="rId41" Type="http://schemas.openxmlformats.org/officeDocument/2006/relationships/slideLayout" Target="../slideLayouts/slideLayout247.xml"/><Relationship Id="rId54" Type="http://schemas.openxmlformats.org/officeDocument/2006/relationships/slideLayout" Target="../slideLayouts/slideLayout260.xml"/><Relationship Id="rId62" Type="http://schemas.openxmlformats.org/officeDocument/2006/relationships/slideLayout" Target="../slideLayouts/slideLayout268.xml"/><Relationship Id="rId70" Type="http://schemas.openxmlformats.org/officeDocument/2006/relationships/tags" Target="../tags/tag23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1.xml"/><Relationship Id="rId23" Type="http://schemas.openxmlformats.org/officeDocument/2006/relationships/slideLayout" Target="../slideLayouts/slideLayout229.xml"/><Relationship Id="rId28" Type="http://schemas.openxmlformats.org/officeDocument/2006/relationships/slideLayout" Target="../slideLayouts/slideLayout234.xml"/><Relationship Id="rId36" Type="http://schemas.openxmlformats.org/officeDocument/2006/relationships/slideLayout" Target="../slideLayouts/slideLayout242.xml"/><Relationship Id="rId49" Type="http://schemas.openxmlformats.org/officeDocument/2006/relationships/slideLayout" Target="../slideLayouts/slideLayout255.xml"/><Relationship Id="rId57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16.xml"/><Relationship Id="rId31" Type="http://schemas.openxmlformats.org/officeDocument/2006/relationships/slideLayout" Target="../slideLayouts/slideLayout237.xml"/><Relationship Id="rId44" Type="http://schemas.openxmlformats.org/officeDocument/2006/relationships/slideLayout" Target="../slideLayouts/slideLayout250.xml"/><Relationship Id="rId52" Type="http://schemas.openxmlformats.org/officeDocument/2006/relationships/slideLayout" Target="../slideLayouts/slideLayout258.xml"/><Relationship Id="rId60" Type="http://schemas.openxmlformats.org/officeDocument/2006/relationships/slideLayout" Target="../slideLayouts/slideLayout266.xml"/><Relationship Id="rId65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19.xml"/><Relationship Id="rId18" Type="http://schemas.openxmlformats.org/officeDocument/2006/relationships/slideLayout" Target="../slideLayouts/slideLayout224.xml"/><Relationship Id="rId39" Type="http://schemas.openxmlformats.org/officeDocument/2006/relationships/slideLayout" Target="../slideLayouts/slideLayout245.xml"/><Relationship Id="rId34" Type="http://schemas.openxmlformats.org/officeDocument/2006/relationships/slideLayout" Target="../slideLayouts/slideLayout240.xml"/><Relationship Id="rId50" Type="http://schemas.openxmlformats.org/officeDocument/2006/relationships/slideLayout" Target="../slideLayouts/slideLayout256.xml"/><Relationship Id="rId55" Type="http://schemas.openxmlformats.org/officeDocument/2006/relationships/slideLayout" Target="../slideLayouts/slideLayout2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274.xml"/><Relationship Id="rId16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slideLayout" Target="../slideLayouts/slideLayout2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6"/>
            </p:custDataLst>
          </p:nvPr>
        </p:nvGraphicFramePr>
        <p:xfrm>
          <a:off x="1193" y="1600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1" name="think-cell Slide" r:id="rId68" imgW="270" imgH="270" progId="TCLayout.ActiveDocument.1">
                  <p:embed/>
                </p:oleObj>
              </mc:Choice>
              <mc:Fallback>
                <p:oleObj name="think-cell Slide" r:id="rId68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1193" y="1600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67"/>
            </p:custDataLst>
          </p:nvPr>
        </p:nvSpPr>
        <p:spPr>
          <a:xfrm>
            <a:off x="5" y="4"/>
            <a:ext cx="146539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0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age"/>
          <p:cNvSpPr txBox="1"/>
          <p:nvPr userDrawn="1"/>
        </p:nvSpPr>
        <p:spPr>
          <a:xfrm>
            <a:off x="8264497" y="6405041"/>
            <a:ext cx="28575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04128" y="6405033"/>
            <a:ext cx="953723" cy="15389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AF80C4FA-0A86-4057-9282-6350135FF325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1543" y="2080805"/>
            <a:ext cx="7982031" cy="378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1543" y="622808"/>
            <a:ext cx="7982031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9C47C15-FB96-414D-91AA-CBFE63B2E776}"/>
              </a:ext>
            </a:extLst>
          </p:cNvPr>
          <p:cNvSpPr/>
          <p:nvPr userDrawn="1"/>
        </p:nvSpPr>
        <p:spPr>
          <a:xfrm>
            <a:off x="7972310" y="170818"/>
            <a:ext cx="998671" cy="1231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7BE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0077B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800" dirty="0">
                <a:solidFill>
                  <a:srgbClr val="C8C8C8"/>
                </a:solidFill>
              </a:rPr>
              <a:t>КОНФИДЕНЦИАЛЬНО</a:t>
            </a:r>
            <a:endParaRPr lang="en-US" sz="800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  <p:sldLayoutId id="2147483826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33" r:id="rId41"/>
    <p:sldLayoutId id="2147483834" r:id="rId42"/>
    <p:sldLayoutId id="2147483835" r:id="rId43"/>
    <p:sldLayoutId id="2147483836" r:id="rId44"/>
    <p:sldLayoutId id="2147483837" r:id="rId45"/>
    <p:sldLayoutId id="2147483838" r:id="rId46"/>
    <p:sldLayoutId id="2147483839" r:id="rId47"/>
    <p:sldLayoutId id="2147483840" r:id="rId48"/>
    <p:sldLayoutId id="2147483841" r:id="rId49"/>
    <p:sldLayoutId id="2147483842" r:id="rId50"/>
    <p:sldLayoutId id="2147483843" r:id="rId51"/>
    <p:sldLayoutId id="2147483844" r:id="rId52"/>
    <p:sldLayoutId id="2147483845" r:id="rId53"/>
    <p:sldLayoutId id="2147483846" r:id="rId54"/>
    <p:sldLayoutId id="2147483847" r:id="rId55"/>
    <p:sldLayoutId id="2147483848" r:id="rId56"/>
    <p:sldLayoutId id="2147483849" r:id="rId57"/>
    <p:sldLayoutId id="2147483850" r:id="rId58"/>
    <p:sldLayoutId id="2147483851" r:id="rId59"/>
    <p:sldLayoutId id="2147483852" r:id="rId60"/>
    <p:sldLayoutId id="2147483853" r:id="rId61"/>
    <p:sldLayoutId id="2147483854" r:id="rId62"/>
    <p:sldLayoutId id="2147483855" r:id="rId6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75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rgbClr val="374140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914475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0077BE"/>
        </a:buClr>
        <a:buFont typeface="Arial" panose="020B0604020202020204" pitchFamily="34" charset="0"/>
        <a:buChar char="​"/>
        <a:defRPr lang="en-US" sz="1000" kern="120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23" indent="-172814" algn="l" defTabSz="914475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77BE"/>
        </a:buClr>
        <a:buFont typeface="Arial" panose="020B0604020202020204" pitchFamily="34" charset="0"/>
        <a:buChar char="•"/>
        <a:defRPr lang="en-US" sz="1000" kern="120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41" indent="-165613" algn="l" defTabSz="914475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77BE"/>
        </a:buClr>
        <a:buFont typeface="Trebuchet MS" panose="020B0603020202020204" pitchFamily="34" charset="0"/>
        <a:buChar char="–"/>
        <a:defRPr lang="en-US" sz="1000" kern="120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75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0077BE"/>
        </a:buClr>
        <a:buFont typeface="Arial" panose="020B0604020202020204" pitchFamily="34" charset="0"/>
        <a:buChar char="​"/>
        <a:defRPr lang="en-US" sz="1400" kern="1200">
          <a:solidFill>
            <a:srgbClr val="0077BE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75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077BE"/>
        </a:buClr>
        <a:buFont typeface="Arial" panose="020B0604020202020204" pitchFamily="34" charset="0"/>
        <a:buChar char="​"/>
        <a:defRPr lang="en-US" sz="1400" b="1" kern="1200" smtClean="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97" indent="-152413" algn="l" defTabSz="914475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77BE"/>
        </a:buClr>
        <a:buFont typeface="Arial" panose="020B0604020202020204" pitchFamily="34" charset="0"/>
        <a:buChar char="•"/>
        <a:defRPr lang="en-US" sz="1400" kern="1200" smtClean="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75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0077BE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75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0077BE"/>
        </a:buClr>
        <a:buFont typeface="Arial" panose="020B0604020202020204" pitchFamily="34" charset="0"/>
        <a:buChar char="​"/>
        <a:defRPr lang="en-US" sz="5401" kern="1200" baseline="0" smtClean="0">
          <a:solidFill>
            <a:srgbClr val="0077BE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75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077BE"/>
        </a:buClr>
        <a:buFont typeface="Arial" panose="020B0604020202020204" pitchFamily="34" charset="0"/>
        <a:buChar char="​"/>
        <a:defRPr lang="en-US" sz="2400" kern="1200" baseline="0" dirty="0">
          <a:solidFill>
            <a:srgbClr val="0077BE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7" algn="l" defTabSz="9144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5" algn="l" defTabSz="9144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2" algn="l" defTabSz="9144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49" algn="l" defTabSz="9144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85" algn="l" defTabSz="9144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23" algn="l" defTabSz="9144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0" algn="l" defTabSz="9144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98" algn="l" defTabSz="9144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10" userDrawn="1">
          <p15:clr>
            <a:srgbClr val="F26B43"/>
          </p15:clr>
        </p15:guide>
        <p15:guide id="2" pos="296" userDrawn="1">
          <p15:clr>
            <a:srgbClr val="F26B43"/>
          </p15:clr>
        </p15:guide>
        <p15:guide id="3" pos="4384" userDrawn="1">
          <p15:clr>
            <a:srgbClr val="F26B43"/>
          </p15:clr>
        </p15:guide>
        <p15:guide id="4" orient="horz" pos="38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4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1" name="think-cell Slide" r:id="rId76" imgW="270" imgH="270" progId="TCLayout.ActiveDocument.1">
                  <p:embed/>
                </p:oleObj>
              </mc:Choice>
              <mc:Fallback>
                <p:oleObj name="think-cell Slide" r:id="rId7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7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75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958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1543" y="2080805"/>
            <a:ext cx="7982031" cy="378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1543" y="622811"/>
            <a:ext cx="7982031" cy="27112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5565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  <p:sldLayoutId id="2147483877" r:id="rId21"/>
    <p:sldLayoutId id="2147483878" r:id="rId22"/>
    <p:sldLayoutId id="2147483879" r:id="rId23"/>
    <p:sldLayoutId id="2147483880" r:id="rId24"/>
    <p:sldLayoutId id="2147483881" r:id="rId25"/>
    <p:sldLayoutId id="2147483882" r:id="rId26"/>
    <p:sldLayoutId id="2147483883" r:id="rId27"/>
    <p:sldLayoutId id="2147483884" r:id="rId28"/>
    <p:sldLayoutId id="2147483885" r:id="rId29"/>
    <p:sldLayoutId id="2147483886" r:id="rId30"/>
    <p:sldLayoutId id="2147483887" r:id="rId31"/>
    <p:sldLayoutId id="2147483888" r:id="rId32"/>
    <p:sldLayoutId id="2147483889" r:id="rId33"/>
    <p:sldLayoutId id="2147483890" r:id="rId34"/>
    <p:sldLayoutId id="2147483891" r:id="rId35"/>
    <p:sldLayoutId id="2147483892" r:id="rId36"/>
    <p:sldLayoutId id="2147483893" r:id="rId37"/>
    <p:sldLayoutId id="2147483894" r:id="rId38"/>
    <p:sldLayoutId id="2147483895" r:id="rId39"/>
    <p:sldLayoutId id="2147483896" r:id="rId40"/>
    <p:sldLayoutId id="2147483897" r:id="rId41"/>
    <p:sldLayoutId id="2147483898" r:id="rId42"/>
    <p:sldLayoutId id="2147483899" r:id="rId43"/>
    <p:sldLayoutId id="2147483900" r:id="rId44"/>
    <p:sldLayoutId id="2147483901" r:id="rId45"/>
    <p:sldLayoutId id="2147483902" r:id="rId46"/>
    <p:sldLayoutId id="2147483903" r:id="rId47"/>
    <p:sldLayoutId id="2147483904" r:id="rId48"/>
    <p:sldLayoutId id="2147483905" r:id="rId49"/>
    <p:sldLayoutId id="2147483906" r:id="rId50"/>
    <p:sldLayoutId id="2147483907" r:id="rId51"/>
    <p:sldLayoutId id="2147483908" r:id="rId52"/>
    <p:sldLayoutId id="2147483909" r:id="rId53"/>
    <p:sldLayoutId id="2147483910" r:id="rId54"/>
    <p:sldLayoutId id="2147483911" r:id="rId55"/>
    <p:sldLayoutId id="2147483912" r:id="rId56"/>
    <p:sldLayoutId id="2147483913" r:id="rId57"/>
    <p:sldLayoutId id="2147483914" r:id="rId58"/>
    <p:sldLayoutId id="2147483915" r:id="rId59"/>
    <p:sldLayoutId id="2147483916" r:id="rId60"/>
    <p:sldLayoutId id="2147483917" r:id="rId61"/>
    <p:sldLayoutId id="2147483918" r:id="rId62"/>
    <p:sldLayoutId id="2147483919" r:id="rId63"/>
    <p:sldLayoutId id="2147483920" r:id="rId64"/>
    <p:sldLayoutId id="2147483921" r:id="rId65"/>
    <p:sldLayoutId id="2147483922" r:id="rId66"/>
    <p:sldLayoutId id="2147483923" r:id="rId67"/>
    <p:sldLayoutId id="2147483924" r:id="rId68"/>
    <p:sldLayoutId id="2147483925" r:id="rId69"/>
    <p:sldLayoutId id="2147483926" r:id="rId70"/>
    <p:sldLayoutId id="2147483927" r:id="rId7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895242" rtl="0" eaLnBrk="1" latinLnBrk="0" hangingPunct="1">
        <a:lnSpc>
          <a:spcPct val="90000"/>
        </a:lnSpc>
        <a:spcBef>
          <a:spcPct val="0"/>
        </a:spcBef>
        <a:buNone/>
        <a:defRPr sz="1958" kern="1200">
          <a:solidFill>
            <a:srgbClr val="374140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895242" rtl="0" eaLnBrk="1" latinLnBrk="0" hangingPunct="1">
        <a:lnSpc>
          <a:spcPct val="110000"/>
        </a:lnSpc>
        <a:spcBef>
          <a:spcPts val="588"/>
        </a:spcBef>
        <a:spcAft>
          <a:spcPts val="294"/>
        </a:spcAft>
        <a:buClr>
          <a:srgbClr val="0077BE"/>
        </a:buClr>
        <a:buFont typeface="Arial" panose="020B0604020202020204" pitchFamily="34" charset="0"/>
        <a:buChar char="​"/>
        <a:defRPr lang="en-US" sz="979" kern="120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78441" indent="-169180" algn="l" defTabSz="895242" rtl="0" eaLnBrk="1" latinLnBrk="0" hangingPunct="1">
        <a:lnSpc>
          <a:spcPct val="90000"/>
        </a:lnSpc>
        <a:spcBef>
          <a:spcPts val="0"/>
        </a:spcBef>
        <a:spcAft>
          <a:spcPts val="294"/>
        </a:spcAft>
        <a:buClr>
          <a:srgbClr val="0077BE"/>
        </a:buClr>
        <a:buFont typeface="Arial" panose="020B0604020202020204" pitchFamily="34" charset="0"/>
        <a:buChar char="•"/>
        <a:defRPr lang="en-US" sz="979" kern="120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00490" indent="-162131" algn="l" defTabSz="895242" rtl="0" eaLnBrk="1" latinLnBrk="0" hangingPunct="1">
        <a:lnSpc>
          <a:spcPct val="90000"/>
        </a:lnSpc>
        <a:spcBef>
          <a:spcPts val="0"/>
        </a:spcBef>
        <a:spcAft>
          <a:spcPts val="294"/>
        </a:spcAft>
        <a:buClr>
          <a:srgbClr val="0077BE"/>
        </a:buClr>
        <a:buFont typeface="Trebuchet MS" panose="020B0603020202020204" pitchFamily="34" charset="0"/>
        <a:buChar char="–"/>
        <a:defRPr lang="en-US" sz="979" kern="120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895242" rtl="0" eaLnBrk="1" latinLnBrk="0" hangingPunct="1">
        <a:lnSpc>
          <a:spcPct val="110000"/>
        </a:lnSpc>
        <a:spcBef>
          <a:spcPts val="294"/>
        </a:spcBef>
        <a:spcAft>
          <a:spcPts val="294"/>
        </a:spcAft>
        <a:buClr>
          <a:srgbClr val="0077BE"/>
        </a:buClr>
        <a:buFont typeface="Arial" panose="020B0604020202020204" pitchFamily="34" charset="0"/>
        <a:buChar char="​"/>
        <a:defRPr lang="en-US" sz="1371" kern="1200">
          <a:solidFill>
            <a:srgbClr val="0077BE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895242" rtl="0" eaLnBrk="1" latinLnBrk="0" hangingPunct="1">
        <a:lnSpc>
          <a:spcPct val="100000"/>
        </a:lnSpc>
        <a:spcBef>
          <a:spcPts val="0"/>
        </a:spcBef>
        <a:spcAft>
          <a:spcPts val="294"/>
        </a:spcAft>
        <a:buClr>
          <a:srgbClr val="0077BE"/>
        </a:buClr>
        <a:buFont typeface="Arial" panose="020B0604020202020204" pitchFamily="34" charset="0"/>
        <a:buChar char="​"/>
        <a:defRPr lang="en-US" sz="1371" b="1" kern="1200" smtClean="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4221" indent="-149207" algn="l" defTabSz="895242" rtl="0" eaLnBrk="1" latinLnBrk="0" hangingPunct="1">
        <a:lnSpc>
          <a:spcPct val="90000"/>
        </a:lnSpc>
        <a:spcBef>
          <a:spcPts val="0"/>
        </a:spcBef>
        <a:spcAft>
          <a:spcPts val="588"/>
        </a:spcAft>
        <a:buClr>
          <a:srgbClr val="0077BE"/>
        </a:buClr>
        <a:buFont typeface="Arial" panose="020B0604020202020204" pitchFamily="34" charset="0"/>
        <a:buChar char="•"/>
        <a:defRPr lang="en-US" sz="1371" kern="1200" smtClean="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895242" rtl="0" eaLnBrk="1" latinLnBrk="0" hangingPunct="1">
        <a:lnSpc>
          <a:spcPct val="90000"/>
        </a:lnSpc>
        <a:spcBef>
          <a:spcPts val="881"/>
        </a:spcBef>
        <a:spcAft>
          <a:spcPts val="881"/>
        </a:spcAft>
        <a:buClr>
          <a:srgbClr val="0077BE"/>
        </a:buClr>
        <a:buFont typeface="Arial" panose="020B0604020202020204" pitchFamily="34" charset="0"/>
        <a:buChar char="​"/>
        <a:defRPr lang="en-US" sz="4308" kern="1200" baseline="0" smtClean="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895242" rtl="0" eaLnBrk="1" latinLnBrk="0" hangingPunct="1">
        <a:lnSpc>
          <a:spcPct val="90000"/>
        </a:lnSpc>
        <a:spcBef>
          <a:spcPts val="881"/>
        </a:spcBef>
        <a:spcAft>
          <a:spcPts val="0"/>
        </a:spcAft>
        <a:buClr>
          <a:srgbClr val="0077BE"/>
        </a:buClr>
        <a:buFont typeface="Arial" panose="020B0604020202020204" pitchFamily="34" charset="0"/>
        <a:buChar char="​"/>
        <a:defRPr lang="en-US" sz="5287" kern="1200" baseline="0" smtClean="0">
          <a:solidFill>
            <a:srgbClr val="0077BE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895242" rtl="0" eaLnBrk="1" latinLnBrk="0" hangingPunct="1">
        <a:lnSpc>
          <a:spcPct val="100000"/>
        </a:lnSpc>
        <a:spcBef>
          <a:spcPts val="0"/>
        </a:spcBef>
        <a:spcAft>
          <a:spcPts val="881"/>
        </a:spcAft>
        <a:buClr>
          <a:srgbClr val="0077BE"/>
        </a:buClr>
        <a:buFont typeface="Arial" panose="020B0604020202020204" pitchFamily="34" charset="0"/>
        <a:buChar char="​"/>
        <a:defRPr lang="en-US" sz="2350" kern="1200" baseline="0" dirty="0">
          <a:solidFill>
            <a:srgbClr val="0077BE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1pPr>
      <a:lvl2pPr marL="447620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2pPr>
      <a:lvl3pPr marL="895242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3pPr>
      <a:lvl4pPr marL="1342863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4pPr>
      <a:lvl5pPr marL="1790484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5pPr>
      <a:lvl6pPr marL="2238106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6pPr>
      <a:lvl7pPr marL="2685726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7pPr>
      <a:lvl8pPr marL="3133347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8pPr>
      <a:lvl9pPr marL="3580967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042" userDrawn="1">
          <p15:clr>
            <a:srgbClr val="F26B43"/>
          </p15:clr>
        </p15:guide>
        <p15:guide id="2" pos="453" userDrawn="1">
          <p15:clr>
            <a:srgbClr val="F26B43"/>
          </p15:clr>
        </p15:guide>
        <p15:guide id="3" pos="6691" userDrawn="1">
          <p15:clr>
            <a:srgbClr val="F26B43"/>
          </p15:clr>
        </p15:guide>
        <p15:guide id="4" orient="horz" pos="604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5"/>
            </p:custData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42" name="think-cell Slide" r:id="rId77" imgW="270" imgH="270" progId="TCLayout.ActiveDocument.1">
                  <p:embed/>
                </p:oleObj>
              </mc:Choice>
              <mc:Fallback>
                <p:oleObj name="think-cell Slide" r:id="rId77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76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958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age"/>
          <p:cNvSpPr txBox="1"/>
          <p:nvPr userDrawn="1"/>
        </p:nvSpPr>
        <p:spPr>
          <a:xfrm>
            <a:off x="8503012" y="6408246"/>
            <a:ext cx="285751" cy="15068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952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7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95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1543" y="2080805"/>
            <a:ext cx="7982031" cy="378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1543" y="622811"/>
            <a:ext cx="7982031" cy="27112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3019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55" r:id="rId17"/>
    <p:sldLayoutId id="2147483956" r:id="rId18"/>
    <p:sldLayoutId id="2147483957" r:id="rId19"/>
    <p:sldLayoutId id="2147483958" r:id="rId20"/>
    <p:sldLayoutId id="2147483959" r:id="rId21"/>
    <p:sldLayoutId id="2147483960" r:id="rId22"/>
    <p:sldLayoutId id="2147483961" r:id="rId23"/>
    <p:sldLayoutId id="2147483962" r:id="rId24"/>
    <p:sldLayoutId id="2147483963" r:id="rId25"/>
    <p:sldLayoutId id="2147483964" r:id="rId26"/>
    <p:sldLayoutId id="2147483965" r:id="rId27"/>
    <p:sldLayoutId id="2147483966" r:id="rId28"/>
    <p:sldLayoutId id="2147483967" r:id="rId29"/>
    <p:sldLayoutId id="2147483968" r:id="rId30"/>
    <p:sldLayoutId id="2147483969" r:id="rId31"/>
    <p:sldLayoutId id="2147483970" r:id="rId32"/>
    <p:sldLayoutId id="2147483971" r:id="rId33"/>
    <p:sldLayoutId id="2147483972" r:id="rId34"/>
    <p:sldLayoutId id="2147483973" r:id="rId35"/>
    <p:sldLayoutId id="2147483974" r:id="rId36"/>
    <p:sldLayoutId id="2147483975" r:id="rId37"/>
    <p:sldLayoutId id="2147483976" r:id="rId38"/>
    <p:sldLayoutId id="2147483977" r:id="rId39"/>
    <p:sldLayoutId id="2147483978" r:id="rId40"/>
    <p:sldLayoutId id="2147483979" r:id="rId41"/>
    <p:sldLayoutId id="2147483980" r:id="rId42"/>
    <p:sldLayoutId id="2147483981" r:id="rId43"/>
    <p:sldLayoutId id="2147483982" r:id="rId44"/>
    <p:sldLayoutId id="2147483983" r:id="rId45"/>
    <p:sldLayoutId id="2147483984" r:id="rId46"/>
    <p:sldLayoutId id="2147483985" r:id="rId47"/>
    <p:sldLayoutId id="2147483986" r:id="rId48"/>
    <p:sldLayoutId id="2147483987" r:id="rId49"/>
    <p:sldLayoutId id="2147483988" r:id="rId50"/>
    <p:sldLayoutId id="2147483989" r:id="rId51"/>
    <p:sldLayoutId id="2147483990" r:id="rId52"/>
    <p:sldLayoutId id="2147483991" r:id="rId53"/>
    <p:sldLayoutId id="2147483992" r:id="rId54"/>
    <p:sldLayoutId id="2147483993" r:id="rId55"/>
    <p:sldLayoutId id="2147483994" r:id="rId56"/>
    <p:sldLayoutId id="2147483995" r:id="rId57"/>
    <p:sldLayoutId id="2147483996" r:id="rId58"/>
    <p:sldLayoutId id="2147483997" r:id="rId59"/>
    <p:sldLayoutId id="2147483998" r:id="rId60"/>
    <p:sldLayoutId id="2147483999" r:id="rId61"/>
    <p:sldLayoutId id="2147484000" r:id="rId62"/>
    <p:sldLayoutId id="2147484001" r:id="rId63"/>
    <p:sldLayoutId id="2147484002" r:id="rId64"/>
    <p:sldLayoutId id="2147484003" r:id="rId65"/>
    <p:sldLayoutId id="2147484004" r:id="rId66"/>
    <p:sldLayoutId id="2147484005" r:id="rId67"/>
    <p:sldLayoutId id="2147484006" r:id="rId68"/>
    <p:sldLayoutId id="2147484007" r:id="rId69"/>
    <p:sldLayoutId id="2147484008" r:id="rId70"/>
    <p:sldLayoutId id="2147484009" r:id="rId71"/>
    <p:sldLayoutId id="2147484010" r:id="rId7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895242" rtl="0" eaLnBrk="1" latinLnBrk="0" hangingPunct="1">
        <a:lnSpc>
          <a:spcPct val="90000"/>
        </a:lnSpc>
        <a:spcBef>
          <a:spcPct val="0"/>
        </a:spcBef>
        <a:buNone/>
        <a:defRPr sz="1958" kern="1200">
          <a:solidFill>
            <a:srgbClr val="374140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895242" rtl="0" eaLnBrk="1" latinLnBrk="0" hangingPunct="1">
        <a:lnSpc>
          <a:spcPct val="110000"/>
        </a:lnSpc>
        <a:spcBef>
          <a:spcPts val="588"/>
        </a:spcBef>
        <a:spcAft>
          <a:spcPts val="294"/>
        </a:spcAft>
        <a:buClr>
          <a:srgbClr val="0077BE"/>
        </a:buClr>
        <a:buFont typeface="Arial" panose="020B0604020202020204" pitchFamily="34" charset="0"/>
        <a:buChar char="​"/>
        <a:defRPr lang="en-US" sz="979" kern="120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78441" indent="-169180" algn="l" defTabSz="895242" rtl="0" eaLnBrk="1" latinLnBrk="0" hangingPunct="1">
        <a:lnSpc>
          <a:spcPct val="90000"/>
        </a:lnSpc>
        <a:spcBef>
          <a:spcPts val="0"/>
        </a:spcBef>
        <a:spcAft>
          <a:spcPts val="294"/>
        </a:spcAft>
        <a:buClr>
          <a:srgbClr val="0077BE"/>
        </a:buClr>
        <a:buFont typeface="Arial" panose="020B0604020202020204" pitchFamily="34" charset="0"/>
        <a:buChar char="•"/>
        <a:defRPr lang="en-US" sz="979" kern="120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00490" indent="-162131" algn="l" defTabSz="895242" rtl="0" eaLnBrk="1" latinLnBrk="0" hangingPunct="1">
        <a:lnSpc>
          <a:spcPct val="90000"/>
        </a:lnSpc>
        <a:spcBef>
          <a:spcPts val="0"/>
        </a:spcBef>
        <a:spcAft>
          <a:spcPts val="294"/>
        </a:spcAft>
        <a:buClr>
          <a:srgbClr val="0077BE"/>
        </a:buClr>
        <a:buFont typeface="Trebuchet MS" panose="020B0603020202020204" pitchFamily="34" charset="0"/>
        <a:buChar char="–"/>
        <a:defRPr lang="en-US" sz="979" kern="120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895242" rtl="0" eaLnBrk="1" latinLnBrk="0" hangingPunct="1">
        <a:lnSpc>
          <a:spcPct val="110000"/>
        </a:lnSpc>
        <a:spcBef>
          <a:spcPts val="294"/>
        </a:spcBef>
        <a:spcAft>
          <a:spcPts val="294"/>
        </a:spcAft>
        <a:buClr>
          <a:srgbClr val="0077BE"/>
        </a:buClr>
        <a:buFont typeface="Arial" panose="020B0604020202020204" pitchFamily="34" charset="0"/>
        <a:buChar char="​"/>
        <a:defRPr lang="en-US" sz="1371" kern="1200">
          <a:solidFill>
            <a:srgbClr val="0077BE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895242" rtl="0" eaLnBrk="1" latinLnBrk="0" hangingPunct="1">
        <a:lnSpc>
          <a:spcPct val="100000"/>
        </a:lnSpc>
        <a:spcBef>
          <a:spcPts val="0"/>
        </a:spcBef>
        <a:spcAft>
          <a:spcPts val="294"/>
        </a:spcAft>
        <a:buClr>
          <a:srgbClr val="0077BE"/>
        </a:buClr>
        <a:buFont typeface="Arial" panose="020B0604020202020204" pitchFamily="34" charset="0"/>
        <a:buChar char="​"/>
        <a:defRPr lang="en-US" sz="1371" b="1" kern="1200" smtClean="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4221" indent="-149207" algn="l" defTabSz="895242" rtl="0" eaLnBrk="1" latinLnBrk="0" hangingPunct="1">
        <a:lnSpc>
          <a:spcPct val="90000"/>
        </a:lnSpc>
        <a:spcBef>
          <a:spcPts val="0"/>
        </a:spcBef>
        <a:spcAft>
          <a:spcPts val="588"/>
        </a:spcAft>
        <a:buClr>
          <a:srgbClr val="0077BE"/>
        </a:buClr>
        <a:buFont typeface="Arial" panose="020B0604020202020204" pitchFamily="34" charset="0"/>
        <a:buChar char="•"/>
        <a:defRPr lang="en-US" sz="1371" kern="1200" smtClean="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895242" rtl="0" eaLnBrk="1" latinLnBrk="0" hangingPunct="1">
        <a:lnSpc>
          <a:spcPct val="90000"/>
        </a:lnSpc>
        <a:spcBef>
          <a:spcPts val="881"/>
        </a:spcBef>
        <a:spcAft>
          <a:spcPts val="881"/>
        </a:spcAft>
        <a:buClr>
          <a:srgbClr val="0077BE"/>
        </a:buClr>
        <a:buFont typeface="Arial" panose="020B0604020202020204" pitchFamily="34" charset="0"/>
        <a:buChar char="​"/>
        <a:defRPr lang="en-US" sz="4308" kern="1200" baseline="0" smtClean="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895242" rtl="0" eaLnBrk="1" latinLnBrk="0" hangingPunct="1">
        <a:lnSpc>
          <a:spcPct val="90000"/>
        </a:lnSpc>
        <a:spcBef>
          <a:spcPts val="881"/>
        </a:spcBef>
        <a:spcAft>
          <a:spcPts val="0"/>
        </a:spcAft>
        <a:buClr>
          <a:srgbClr val="0077BE"/>
        </a:buClr>
        <a:buFont typeface="Arial" panose="020B0604020202020204" pitchFamily="34" charset="0"/>
        <a:buChar char="​"/>
        <a:defRPr lang="en-US" sz="5287" kern="1200" baseline="0" smtClean="0">
          <a:solidFill>
            <a:srgbClr val="0077BE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895242" rtl="0" eaLnBrk="1" latinLnBrk="0" hangingPunct="1">
        <a:lnSpc>
          <a:spcPct val="100000"/>
        </a:lnSpc>
        <a:spcBef>
          <a:spcPts val="0"/>
        </a:spcBef>
        <a:spcAft>
          <a:spcPts val="881"/>
        </a:spcAft>
        <a:buClr>
          <a:srgbClr val="0077BE"/>
        </a:buClr>
        <a:buFont typeface="Arial" panose="020B0604020202020204" pitchFamily="34" charset="0"/>
        <a:buChar char="​"/>
        <a:defRPr lang="en-US" sz="2350" kern="1200" baseline="0" dirty="0">
          <a:solidFill>
            <a:srgbClr val="0077BE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1pPr>
      <a:lvl2pPr marL="447620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2pPr>
      <a:lvl3pPr marL="895242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3pPr>
      <a:lvl4pPr marL="1342863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4pPr>
      <a:lvl5pPr marL="1790484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5pPr>
      <a:lvl6pPr marL="2238106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6pPr>
      <a:lvl7pPr marL="2685726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7pPr>
      <a:lvl8pPr marL="3133347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8pPr>
      <a:lvl9pPr marL="3580967" algn="l" defTabSz="895242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042" userDrawn="1">
          <p15:clr>
            <a:srgbClr val="F26B43"/>
          </p15:clr>
        </p15:guide>
        <p15:guide id="2" pos="453" userDrawn="1">
          <p15:clr>
            <a:srgbClr val="F26B43"/>
          </p15:clr>
        </p15:guide>
        <p15:guide id="3" pos="6691" userDrawn="1">
          <p15:clr>
            <a:srgbClr val="F26B43"/>
          </p15:clr>
        </p15:guide>
        <p15:guide id="4" orient="horz" pos="604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9"/>
            </p:custDataLst>
            <p:extLst>
              <p:ext uri="{D42A27DB-BD31-4B8C-83A1-F6EECF244321}">
                <p14:modId xmlns:p14="http://schemas.microsoft.com/office/powerpoint/2010/main" val="3572246641"/>
              </p:ext>
            </p:extLst>
          </p:nvPr>
        </p:nvGraphicFramePr>
        <p:xfrm>
          <a:off x="1193" y="159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82" name="think-cell Slide" r:id="rId71" imgW="270" imgH="270" progId="TCLayout.ActiveDocument.1">
                  <p:embed/>
                </p:oleObj>
              </mc:Choice>
              <mc:Fallback>
                <p:oleObj name="think-cell Slide" r:id="rId7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1193" y="159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70"/>
            </p:custDataLst>
          </p:nvPr>
        </p:nvSpPr>
        <p:spPr>
          <a:xfrm>
            <a:off x="2" y="4"/>
            <a:ext cx="146538" cy="158750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39048"/>
            <a:endParaRPr lang="en-US" sz="2300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Page"/>
          <p:cNvSpPr txBox="1"/>
          <p:nvPr userDrawn="1"/>
        </p:nvSpPr>
        <p:spPr>
          <a:xfrm>
            <a:off x="8503012" y="6389656"/>
            <a:ext cx="285751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 defTabSz="1030073">
              <a:defRPr/>
            </a:pPr>
            <a:fld id="{DFCF27A5-1A5B-48D3-A060-2758FFBB1ADD}" type="slidenum">
              <a:rPr lang="en-US" sz="11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 defTabSz="1030073"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1543" y="2080805"/>
            <a:ext cx="7982031" cy="378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1543" y="622806"/>
            <a:ext cx="7982031" cy="3185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6015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  <p:sldLayoutId id="2147484042" r:id="rId14"/>
    <p:sldLayoutId id="2147484043" r:id="rId15"/>
    <p:sldLayoutId id="2147484044" r:id="rId16"/>
    <p:sldLayoutId id="2147484045" r:id="rId17"/>
    <p:sldLayoutId id="2147484046" r:id="rId18"/>
    <p:sldLayoutId id="2147484047" r:id="rId19"/>
    <p:sldLayoutId id="2147484048" r:id="rId20"/>
    <p:sldLayoutId id="2147484049" r:id="rId21"/>
    <p:sldLayoutId id="2147484050" r:id="rId22"/>
    <p:sldLayoutId id="2147484051" r:id="rId23"/>
    <p:sldLayoutId id="2147484052" r:id="rId24"/>
    <p:sldLayoutId id="2147484053" r:id="rId25"/>
    <p:sldLayoutId id="2147484054" r:id="rId26"/>
    <p:sldLayoutId id="2147484055" r:id="rId27"/>
    <p:sldLayoutId id="2147484056" r:id="rId28"/>
    <p:sldLayoutId id="2147484057" r:id="rId29"/>
    <p:sldLayoutId id="2147484058" r:id="rId30"/>
    <p:sldLayoutId id="2147484059" r:id="rId31"/>
    <p:sldLayoutId id="2147484060" r:id="rId32"/>
    <p:sldLayoutId id="2147484061" r:id="rId33"/>
    <p:sldLayoutId id="2147484062" r:id="rId34"/>
    <p:sldLayoutId id="2147484063" r:id="rId35"/>
    <p:sldLayoutId id="2147484064" r:id="rId36"/>
    <p:sldLayoutId id="2147484065" r:id="rId37"/>
    <p:sldLayoutId id="2147484066" r:id="rId38"/>
    <p:sldLayoutId id="2147484067" r:id="rId39"/>
    <p:sldLayoutId id="2147484068" r:id="rId40"/>
    <p:sldLayoutId id="2147484069" r:id="rId41"/>
    <p:sldLayoutId id="2147484070" r:id="rId42"/>
    <p:sldLayoutId id="2147484071" r:id="rId43"/>
    <p:sldLayoutId id="2147484072" r:id="rId44"/>
    <p:sldLayoutId id="2147484073" r:id="rId45"/>
    <p:sldLayoutId id="2147484074" r:id="rId46"/>
    <p:sldLayoutId id="2147484075" r:id="rId47"/>
    <p:sldLayoutId id="2147484076" r:id="rId48"/>
    <p:sldLayoutId id="2147484077" r:id="rId49"/>
    <p:sldLayoutId id="2147484078" r:id="rId50"/>
    <p:sldLayoutId id="2147484079" r:id="rId51"/>
    <p:sldLayoutId id="2147484080" r:id="rId52"/>
    <p:sldLayoutId id="2147484081" r:id="rId53"/>
    <p:sldLayoutId id="2147484082" r:id="rId54"/>
    <p:sldLayoutId id="2147484083" r:id="rId55"/>
    <p:sldLayoutId id="2147484084" r:id="rId56"/>
    <p:sldLayoutId id="2147484085" r:id="rId57"/>
    <p:sldLayoutId id="2147484086" r:id="rId58"/>
    <p:sldLayoutId id="2147484087" r:id="rId59"/>
    <p:sldLayoutId id="2147484088" r:id="rId60"/>
    <p:sldLayoutId id="2147484089" r:id="rId61"/>
    <p:sldLayoutId id="2147484090" r:id="rId62"/>
    <p:sldLayoutId id="2147484091" r:id="rId63"/>
    <p:sldLayoutId id="2147484092" r:id="rId64"/>
    <p:sldLayoutId id="2147484093" r:id="rId65"/>
    <p:sldLayoutId id="2147484095" r:id="rId6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1030073" rtl="0" eaLnBrk="1" latinLnBrk="0" hangingPunct="1">
        <a:lnSpc>
          <a:spcPct val="90000"/>
        </a:lnSpc>
        <a:spcBef>
          <a:spcPct val="0"/>
        </a:spcBef>
        <a:buNone/>
        <a:defRPr sz="2300" kern="1200">
          <a:solidFill>
            <a:srgbClr val="374140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1030073" rtl="0" eaLnBrk="1" latinLnBrk="0" hangingPunct="1">
        <a:lnSpc>
          <a:spcPct val="110000"/>
        </a:lnSpc>
        <a:spcBef>
          <a:spcPts val="676"/>
        </a:spcBef>
        <a:spcAft>
          <a:spcPts val="338"/>
        </a:spcAft>
        <a:buClr>
          <a:srgbClr val="0077BE"/>
        </a:buClr>
        <a:buFont typeface="Arial" panose="020B0604020202020204" pitchFamily="34" charset="0"/>
        <a:buChar char="​"/>
        <a:defRPr lang="en-US" sz="1100" kern="120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320376" indent="-194660" algn="l" defTabSz="1030073" rtl="0" eaLnBrk="1" latinLnBrk="0" hangingPunct="1">
        <a:lnSpc>
          <a:spcPct val="90000"/>
        </a:lnSpc>
        <a:spcBef>
          <a:spcPts val="0"/>
        </a:spcBef>
        <a:spcAft>
          <a:spcPts val="338"/>
        </a:spcAft>
        <a:buClr>
          <a:srgbClr val="0077BE"/>
        </a:buClr>
        <a:buFont typeface="Arial" panose="020B0604020202020204" pitchFamily="34" charset="0"/>
        <a:buChar char="•"/>
        <a:defRPr lang="en-US" sz="1100" kern="120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75868" indent="-186547" algn="l" defTabSz="1030073" rtl="0" eaLnBrk="1" latinLnBrk="0" hangingPunct="1">
        <a:lnSpc>
          <a:spcPct val="90000"/>
        </a:lnSpc>
        <a:spcBef>
          <a:spcPts val="0"/>
        </a:spcBef>
        <a:spcAft>
          <a:spcPts val="338"/>
        </a:spcAft>
        <a:buClr>
          <a:srgbClr val="0077BE"/>
        </a:buClr>
        <a:buFont typeface="Trebuchet MS" panose="020B0603020202020204" pitchFamily="34" charset="0"/>
        <a:buChar char="–"/>
        <a:defRPr lang="en-US" sz="1100" kern="120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1030073" rtl="0" eaLnBrk="1" latinLnBrk="0" hangingPunct="1">
        <a:lnSpc>
          <a:spcPct val="110000"/>
        </a:lnSpc>
        <a:spcBef>
          <a:spcPts val="338"/>
        </a:spcBef>
        <a:spcAft>
          <a:spcPts val="338"/>
        </a:spcAft>
        <a:buClr>
          <a:srgbClr val="0077BE"/>
        </a:buClr>
        <a:buFont typeface="Arial" panose="020B0604020202020204" pitchFamily="34" charset="0"/>
        <a:buChar char="​"/>
        <a:defRPr lang="en-US" sz="1600" kern="1200">
          <a:solidFill>
            <a:srgbClr val="0077BE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1030073" rtl="0" eaLnBrk="1" latinLnBrk="0" hangingPunct="1">
        <a:lnSpc>
          <a:spcPct val="100000"/>
        </a:lnSpc>
        <a:spcBef>
          <a:spcPts val="0"/>
        </a:spcBef>
        <a:spcAft>
          <a:spcPts val="338"/>
        </a:spcAft>
        <a:buClr>
          <a:srgbClr val="0077BE"/>
        </a:buClr>
        <a:buFont typeface="Arial" panose="020B0604020202020204" pitchFamily="34" charset="0"/>
        <a:buChar char="​"/>
        <a:defRPr lang="en-US" sz="1600" b="1" kern="1200" smtClean="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304014" indent="-171679" algn="l" defTabSz="1030073" rtl="0" eaLnBrk="1" latinLnBrk="0" hangingPunct="1">
        <a:lnSpc>
          <a:spcPct val="90000"/>
        </a:lnSpc>
        <a:spcBef>
          <a:spcPts val="0"/>
        </a:spcBef>
        <a:spcAft>
          <a:spcPts val="676"/>
        </a:spcAft>
        <a:buClr>
          <a:srgbClr val="0077BE"/>
        </a:buClr>
        <a:buFont typeface="Arial" panose="020B0604020202020204" pitchFamily="34" charset="0"/>
        <a:buChar char="•"/>
        <a:defRPr lang="en-US" sz="1600" kern="1200" smtClean="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1030073" rtl="0" eaLnBrk="1" latinLnBrk="0" hangingPunct="1">
        <a:lnSpc>
          <a:spcPct val="90000"/>
        </a:lnSpc>
        <a:spcBef>
          <a:spcPts val="1014"/>
        </a:spcBef>
        <a:spcAft>
          <a:spcPts val="1014"/>
        </a:spcAft>
        <a:buClr>
          <a:srgbClr val="0077BE"/>
        </a:buClr>
        <a:buFont typeface="Arial" panose="020B0604020202020204" pitchFamily="34" charset="0"/>
        <a:buChar char="​"/>
        <a:defRPr lang="en-US" sz="5002" kern="1200" baseline="0" smtClean="0">
          <a:solidFill>
            <a:srgbClr val="575757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1030073" rtl="0" eaLnBrk="1" latinLnBrk="0" hangingPunct="1">
        <a:lnSpc>
          <a:spcPct val="90000"/>
        </a:lnSpc>
        <a:spcBef>
          <a:spcPts val="1014"/>
        </a:spcBef>
        <a:spcAft>
          <a:spcPts val="0"/>
        </a:spcAft>
        <a:buClr>
          <a:srgbClr val="0077BE"/>
        </a:buClr>
        <a:buFont typeface="Arial" panose="020B0604020202020204" pitchFamily="34" charset="0"/>
        <a:buChar char="​"/>
        <a:defRPr lang="en-US" sz="6101" kern="1200" baseline="0" smtClean="0">
          <a:solidFill>
            <a:srgbClr val="0077BE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1030073" rtl="0" eaLnBrk="1" latinLnBrk="0" hangingPunct="1">
        <a:lnSpc>
          <a:spcPct val="100000"/>
        </a:lnSpc>
        <a:spcBef>
          <a:spcPts val="0"/>
        </a:spcBef>
        <a:spcAft>
          <a:spcPts val="1014"/>
        </a:spcAft>
        <a:buClr>
          <a:srgbClr val="0077BE"/>
        </a:buClr>
        <a:buFont typeface="Arial" panose="020B0604020202020204" pitchFamily="34" charset="0"/>
        <a:buChar char="​"/>
        <a:defRPr lang="en-US" sz="2700" kern="1200" baseline="0" dirty="0">
          <a:solidFill>
            <a:srgbClr val="0077BE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10300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036" algn="l" defTabSz="10300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0073" algn="l" defTabSz="10300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5109" algn="l" defTabSz="10300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0145" algn="l" defTabSz="10300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5182" algn="l" defTabSz="10300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0217" algn="l" defTabSz="10300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5254" algn="l" defTabSz="10300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0290" algn="l" defTabSz="10300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042" userDrawn="1">
          <p15:clr>
            <a:srgbClr val="F26B43"/>
          </p15:clr>
        </p15:guide>
        <p15:guide id="2" pos="453" userDrawn="1">
          <p15:clr>
            <a:srgbClr val="F26B43"/>
          </p15:clr>
        </p15:guide>
        <p15:guide id="3" pos="6691" userDrawn="1">
          <p15:clr>
            <a:srgbClr val="F26B43"/>
          </p15:clr>
        </p15:guide>
        <p15:guide id="4" orient="horz" pos="604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B4F61-AC00-481E-9853-31A009F3A833}" type="datetime1">
              <a:rPr lang="ru-RU" smtClean="0"/>
              <a:t>12.10.2021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9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1" r:id="rId14"/>
    <p:sldLayoutId id="2147484112" r:id="rId15"/>
    <p:sldLayoutId id="2147484114" r:id="rId16"/>
  </p:sldLayoutIdLst>
  <p:hf hdr="0" ftr="0" dt="0"/>
  <p:txStyles>
    <p:titleStyle>
      <a:lvl1pPr algn="l" defTabSz="9144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3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8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3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7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82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7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13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8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1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9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2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7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7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7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17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emf"/><Relationship Id="rId1" Type="http://schemas.openxmlformats.org/officeDocument/2006/relationships/slideLayout" Target="../slideLayouts/slideLayout284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5" Type="http://schemas.openxmlformats.org/officeDocument/2006/relationships/image" Target="../media/image3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Relationship Id="rId14" Type="http://schemas.openxmlformats.org/officeDocument/2006/relationships/image" Target="../media/image3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8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4.xml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8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78.jpg"/><Relationship Id="rId9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9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4.xml"/><Relationship Id="rId5" Type="http://schemas.openxmlformats.org/officeDocument/2006/relationships/image" Target="../media/image97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01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8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4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84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85.xml"/><Relationship Id="rId4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8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39.emf"/><Relationship Id="rId5" Type="http://schemas.openxmlformats.org/officeDocument/2006/relationships/image" Target="../media/image116.png"/><Relationship Id="rId4" Type="http://schemas.openxmlformats.org/officeDocument/2006/relationships/image" Target="../media/image11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3.xml"/><Relationship Id="rId5" Type="http://schemas.openxmlformats.org/officeDocument/2006/relationships/image" Target="../media/image39.emf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12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18.jpg"/><Relationship Id="rId11" Type="http://schemas.openxmlformats.org/officeDocument/2006/relationships/image" Target="../media/image122.png"/><Relationship Id="rId5" Type="http://schemas.openxmlformats.org/officeDocument/2006/relationships/image" Target="NULL"/><Relationship Id="rId10" Type="http://schemas.openxmlformats.org/officeDocument/2006/relationships/image" Target="../media/image121.png"/><Relationship Id="rId9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8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3.xml"/><Relationship Id="rId5" Type="http://schemas.openxmlformats.org/officeDocument/2006/relationships/hyperlink" Target="consultantplus://offline/ref=5AEFAF025FADDA5A38F2F5ACEEE59F37CC8D1EC4871629E1E65DECF08C6AC6E8B8888179735A969366795D71EC1B078B5AE9A90AC2B23176I0j7G" TargetMode="External"/><Relationship Id="rId4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4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4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3.xml"/><Relationship Id="rId6" Type="http://schemas.openxmlformats.org/officeDocument/2006/relationships/hyperlink" Target="mailto:gku@r47.rosreestr.ru" TargetMode="External"/><Relationship Id="rId5" Type="http://schemas.openxmlformats.org/officeDocument/2006/relationships/hyperlink" Target="mailto:ddu@r47.rosreestr.ru" TargetMode="External"/><Relationship Id="rId4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4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89536">
              <a:lnSpc>
                <a:spcPts val="1551"/>
              </a:lnSpc>
            </a:pPr>
            <a:fld id="{81D60167-4931-47E6-BA6A-407CBD079E47}" type="slidenum">
              <a:rPr lang="ru-RU" sz="1341" spc="-152">
                <a:solidFill>
                  <a:srgbClr val="FFFFFF"/>
                </a:solidFill>
                <a:latin typeface="Arial Narrow"/>
                <a:cs typeface="Arial Narrow"/>
              </a:rPr>
              <a:pPr marL="89536">
                <a:lnSpc>
                  <a:spcPts val="1551"/>
                </a:lnSpc>
              </a:pPr>
              <a:t>1</a:t>
            </a:fld>
            <a:endParaRPr lang="ru-RU" sz="1341" dirty="0">
              <a:latin typeface="Arial Narrow"/>
              <a:cs typeface="Arial Narrow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72E50D8-452A-9F43-8A78-82A606A7D216}"/>
              </a:ext>
            </a:extLst>
          </p:cNvPr>
          <p:cNvSpPr txBox="1"/>
          <p:nvPr/>
        </p:nvSpPr>
        <p:spPr>
          <a:xfrm>
            <a:off x="434452" y="183699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8D70BFC-64DB-B64D-888F-66B16EA8FEBD}"/>
              </a:ext>
            </a:extLst>
          </p:cNvPr>
          <p:cNvSpPr txBox="1"/>
          <p:nvPr/>
        </p:nvSpPr>
        <p:spPr>
          <a:xfrm>
            <a:off x="434452" y="396156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45EAC2AA-0996-1C48-BB3C-999682576DE6}"/>
              </a:ext>
            </a:extLst>
          </p:cNvPr>
          <p:cNvSpPr/>
          <p:nvPr/>
        </p:nvSpPr>
        <p:spPr>
          <a:xfrm>
            <a:off x="67658" y="2330543"/>
            <a:ext cx="63902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3E7EBD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Актуальные вопросы</a:t>
            </a:r>
          </a:p>
          <a:p>
            <a:r>
              <a:rPr lang="ru-RU" sz="4400" b="1" dirty="0">
                <a:solidFill>
                  <a:srgbClr val="3E7EBD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в сфере земли</a:t>
            </a:r>
          </a:p>
          <a:p>
            <a:r>
              <a:rPr lang="ru-RU" sz="4400" b="1" dirty="0">
                <a:solidFill>
                  <a:srgbClr val="3E7EBD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и недвижимости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3230EFF-B66D-EB4B-B0FF-F335C3E54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335" y="0"/>
            <a:ext cx="4359915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37A9A3E-F022-0944-96B2-32FC905FD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992" y="0"/>
            <a:ext cx="4538382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5EAC2AA-0996-1C48-BB3C-999682576DE6}"/>
              </a:ext>
            </a:extLst>
          </p:cNvPr>
          <p:cNvSpPr/>
          <p:nvPr/>
        </p:nvSpPr>
        <p:spPr>
          <a:xfrm>
            <a:off x="0" y="1066452"/>
            <a:ext cx="7323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07EBE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Управление Росреестра по Ленинградской области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5EAC2AA-0996-1C48-BB3C-999682576DE6}"/>
              </a:ext>
            </a:extLst>
          </p:cNvPr>
          <p:cNvSpPr/>
          <p:nvPr/>
        </p:nvSpPr>
        <p:spPr>
          <a:xfrm>
            <a:off x="198873" y="5384073"/>
            <a:ext cx="5618952" cy="89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lang="ru-RU" sz="1600" b="1" dirty="0">
                <a:solidFill>
                  <a:srgbClr val="0070C0"/>
                </a:solidFill>
                <a:latin typeface="Trebuchet MS"/>
                <a:cs typeface="Trebuchet MS"/>
              </a:rPr>
              <a:t>Кислицына Наталья </a:t>
            </a:r>
            <a:r>
              <a:rPr lang="ru-RU" sz="1600" b="1" dirty="0" smtClean="0">
                <a:solidFill>
                  <a:srgbClr val="0070C0"/>
                </a:solidFill>
                <a:latin typeface="Trebuchet MS"/>
                <a:cs typeface="Trebuchet MS"/>
              </a:rPr>
              <a:t>Альбертовна -</a:t>
            </a:r>
            <a:endParaRPr lang="ru-RU" sz="1600" b="1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lang="ru-RU" sz="1600" b="1" dirty="0" err="1" smtClean="0">
                <a:solidFill>
                  <a:srgbClr val="0070C0"/>
                </a:solidFill>
                <a:latin typeface="Trebuchet MS"/>
                <a:cs typeface="Trebuchet MS"/>
              </a:rPr>
              <a:t>Врио</a:t>
            </a:r>
            <a:r>
              <a:rPr lang="ru-RU" sz="1600" b="1" dirty="0" smtClean="0">
                <a:solidFill>
                  <a:srgbClr val="0070C0"/>
                </a:solidFill>
                <a:latin typeface="Trebuchet MS"/>
                <a:cs typeface="Trebuchet MS"/>
              </a:rPr>
              <a:t> заместителя руководителя </a:t>
            </a:r>
            <a:r>
              <a:rPr lang="ru-RU" sz="1600" b="1" dirty="0">
                <a:solidFill>
                  <a:srgbClr val="0070C0"/>
                </a:solidFill>
                <a:latin typeface="Trebuchet MS"/>
                <a:cs typeface="Trebuchet MS"/>
              </a:rPr>
              <a:t>Управления </a:t>
            </a:r>
            <a:r>
              <a:rPr lang="ru-RU" sz="1600" b="1" dirty="0" err="1">
                <a:solidFill>
                  <a:srgbClr val="0070C0"/>
                </a:solidFill>
                <a:latin typeface="Trebuchet MS"/>
                <a:cs typeface="Trebuchet MS"/>
              </a:rPr>
              <a:t>Росреестра</a:t>
            </a:r>
            <a:r>
              <a:rPr lang="ru-RU" sz="1600" b="1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rebuchet MS"/>
                <a:cs typeface="Trebuchet MS"/>
              </a:rPr>
              <a:t>по </a:t>
            </a:r>
            <a:r>
              <a:rPr lang="ru-RU" sz="1600" b="1" dirty="0">
                <a:solidFill>
                  <a:srgbClr val="0070C0"/>
                </a:solidFill>
                <a:latin typeface="Trebuchet MS"/>
                <a:cs typeface="Trebuchet MS"/>
              </a:rPr>
              <a:t>Ленинградской области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99" y="127790"/>
            <a:ext cx="1684581" cy="7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8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0512" y="206438"/>
            <a:ext cx="8703310" cy="6224905"/>
            <a:chOff x="290512" y="206438"/>
            <a:chExt cx="8703310" cy="62249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0512" y="206438"/>
              <a:ext cx="514350" cy="7794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375" y="836612"/>
              <a:ext cx="8532876" cy="559435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8217" y="157733"/>
            <a:ext cx="77819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Segoe UI"/>
                <a:cs typeface="Segoe UI"/>
              </a:rPr>
              <a:t>Кадастровый </a:t>
            </a:r>
            <a:r>
              <a:rPr sz="2000" b="1" spc="-10" dirty="0">
                <a:latin typeface="Segoe UI"/>
                <a:cs typeface="Segoe UI"/>
              </a:rPr>
              <a:t>инженер </a:t>
            </a:r>
            <a:r>
              <a:rPr sz="2000" b="1" spc="-5" dirty="0">
                <a:latin typeface="Segoe UI"/>
                <a:cs typeface="Segoe UI"/>
              </a:rPr>
              <a:t>имеет право обратиться за ГКУ </a:t>
            </a:r>
            <a:r>
              <a:rPr sz="2000" b="1" dirty="0">
                <a:latin typeface="Segoe UI"/>
                <a:cs typeface="Segoe UI"/>
              </a:rPr>
              <a:t>и (или) </a:t>
            </a:r>
            <a:r>
              <a:rPr sz="2000" b="1" spc="-540" dirty="0">
                <a:latin typeface="Segoe UI"/>
                <a:cs typeface="Segoe UI"/>
              </a:rPr>
              <a:t> </a:t>
            </a:r>
            <a:r>
              <a:rPr sz="2000" b="1" spc="-5" dirty="0">
                <a:latin typeface="Segoe UI"/>
                <a:cs typeface="Segoe UI"/>
              </a:rPr>
              <a:t>ГРП</a:t>
            </a:r>
            <a:r>
              <a:rPr sz="2000" b="1" spc="-40" dirty="0">
                <a:latin typeface="Segoe UI"/>
                <a:cs typeface="Segoe UI"/>
              </a:rPr>
              <a:t> </a:t>
            </a:r>
            <a:r>
              <a:rPr sz="2000" b="1" dirty="0">
                <a:latin typeface="Segoe UI"/>
                <a:cs typeface="Segoe UI"/>
              </a:rPr>
              <a:t>в следующих</a:t>
            </a:r>
            <a:r>
              <a:rPr sz="2000" b="1" spc="-50" dirty="0">
                <a:latin typeface="Segoe UI"/>
                <a:cs typeface="Segoe UI"/>
              </a:rPr>
              <a:t> </a:t>
            </a:r>
            <a:r>
              <a:rPr sz="2000" b="1" dirty="0">
                <a:latin typeface="Segoe UI"/>
                <a:cs typeface="Segoe UI"/>
              </a:rPr>
              <a:t>случаях: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06866" y="6484222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b="1" spc="-5" dirty="0">
                <a:solidFill>
                  <a:srgbClr val="888888"/>
                </a:solidFill>
                <a:latin typeface="Arial"/>
                <a:cs typeface="Arial"/>
              </a:rPr>
              <a:t>10</a:t>
            </a:fld>
            <a:endParaRPr sz="12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85775" y="1119250"/>
          <a:ext cx="8011795" cy="53450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42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97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7647"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Основание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ГКУ: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T w="12700">
                      <a:solidFill>
                        <a:srgbClr val="4AACC5"/>
                      </a:solidFill>
                      <a:prstDash val="solid"/>
                    </a:lnT>
                    <a:lnB w="12700">
                      <a:solidFill>
                        <a:srgbClr val="4AAC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Заказчиком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кадастровых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работ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является: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T w="12700">
                      <a:solidFill>
                        <a:srgbClr val="4AACC5"/>
                      </a:solidFill>
                      <a:prstDash val="solid"/>
                    </a:lnT>
                    <a:lnB w="12700">
                      <a:solidFill>
                        <a:srgbClr val="4AACC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6202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образование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ЗУ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T w="12700">
                      <a:solidFill>
                        <a:srgbClr val="4AACC5"/>
                      </a:solidFill>
                      <a:prstDash val="solid"/>
                    </a:lnT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82575" indent="-121285">
                        <a:lnSpc>
                          <a:spcPct val="100000"/>
                        </a:lnSpc>
                        <a:spcBef>
                          <a:spcPts val="240"/>
                        </a:spcBef>
                        <a:buChar char="-"/>
                        <a:tabLst>
                          <a:tab pos="283210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собственник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исходного 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ЗУ;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282575" indent="-121285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-"/>
                        <a:tabLst>
                          <a:tab pos="28321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лицо,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которому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ЗУ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предоставлен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в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пожизненное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61925" marR="439420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наследуемое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владение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постоянное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(бессрочное) </a:t>
                      </a:r>
                      <a:r>
                        <a:rPr sz="1800" spc="-3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пользование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T w="12700">
                      <a:solidFill>
                        <a:srgbClr val="4AACC5"/>
                      </a:solidFill>
                      <a:prstDash val="solid"/>
                    </a:lnT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9958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уточнения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границ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земельного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участка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282575" indent="-121285">
                        <a:lnSpc>
                          <a:spcPct val="100000"/>
                        </a:lnSpc>
                        <a:spcBef>
                          <a:spcPts val="245"/>
                        </a:spcBef>
                        <a:buChar char="-"/>
                        <a:tabLst>
                          <a:tab pos="283210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собственник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ЗУ,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границы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которого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уточняются,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282575" indent="-121285">
                        <a:lnSpc>
                          <a:spcPct val="100000"/>
                        </a:lnSpc>
                        <a:buChar char="-"/>
                        <a:tabLst>
                          <a:tab pos="28321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лицо,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которому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ЗУ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предоставлен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в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пожизненное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61925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наследуемое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владение,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постоянное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(бессрочное)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61925" marR="125730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пользование,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аренду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или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безвозмездное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пользование </a:t>
                      </a:r>
                      <a:r>
                        <a:rPr sz="1800" spc="-3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срок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более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пяти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лет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05788">
                <a:tc>
                  <a:txBody>
                    <a:bodyPr/>
                    <a:lstStyle/>
                    <a:p>
                      <a:pPr marL="91440" marR="1543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образование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ЗУ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под </a:t>
                      </a:r>
                      <a:r>
                        <a:rPr sz="1800" spc="-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многоквартирным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домом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B w="12700">
                      <a:solidFill>
                        <a:srgbClr val="4AACC5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161925" marR="2381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уполномоченные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органы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государственной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власти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или </a:t>
                      </a:r>
                      <a:r>
                        <a:rPr sz="1800" spc="-3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органы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местного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самоуправления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B w="12700">
                      <a:solidFill>
                        <a:srgbClr val="4AACC5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2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0512" y="168338"/>
            <a:ext cx="8866505" cy="5904230"/>
            <a:chOff x="290512" y="168338"/>
            <a:chExt cx="8866505" cy="5904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0512" y="206438"/>
              <a:ext cx="514350" cy="7794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862" y="404812"/>
              <a:ext cx="8266049" cy="56673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54075" y="181038"/>
              <a:ext cx="8289925" cy="655955"/>
            </a:xfrm>
            <a:custGeom>
              <a:avLst/>
              <a:gdLst/>
              <a:ahLst/>
              <a:cxnLst/>
              <a:rect l="l" t="t" r="r" b="b"/>
              <a:pathLst>
                <a:path w="8289925" h="655955">
                  <a:moveTo>
                    <a:pt x="8289925" y="0"/>
                  </a:moveTo>
                  <a:lnTo>
                    <a:pt x="0" y="0"/>
                  </a:lnTo>
                  <a:lnTo>
                    <a:pt x="0" y="655637"/>
                  </a:lnTo>
                  <a:lnTo>
                    <a:pt x="8289925" y="655637"/>
                  </a:lnTo>
                  <a:lnTo>
                    <a:pt x="8289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4075" y="181038"/>
              <a:ext cx="8289925" cy="655955"/>
            </a:xfrm>
            <a:custGeom>
              <a:avLst/>
              <a:gdLst/>
              <a:ahLst/>
              <a:cxnLst/>
              <a:rect l="l" t="t" r="r" b="b"/>
              <a:pathLst>
                <a:path w="8289925" h="655955">
                  <a:moveTo>
                    <a:pt x="0" y="655637"/>
                  </a:moveTo>
                  <a:lnTo>
                    <a:pt x="8289925" y="655637"/>
                  </a:lnTo>
                  <a:lnTo>
                    <a:pt x="8289925" y="0"/>
                  </a:lnTo>
                  <a:lnTo>
                    <a:pt x="0" y="0"/>
                  </a:lnTo>
                  <a:lnTo>
                    <a:pt x="0" y="655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6369" rIns="0" bIns="0" rtlCol="0">
            <a:spAutoFit/>
          </a:bodyPr>
          <a:lstStyle/>
          <a:p>
            <a:pPr marL="697865" marR="508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Segoe UI"/>
                <a:cs typeface="Segoe UI"/>
              </a:rPr>
              <a:t>Документы подтверждающие </a:t>
            </a:r>
            <a:r>
              <a:rPr sz="2000" dirty="0">
                <a:latin typeface="Segoe UI"/>
                <a:cs typeface="Segoe UI"/>
              </a:rPr>
              <a:t>полномочия </a:t>
            </a:r>
            <a:r>
              <a:rPr sz="2000" spc="-5" dirty="0">
                <a:latin typeface="Segoe UI"/>
                <a:cs typeface="Segoe UI"/>
              </a:rPr>
              <a:t>кадастрового </a:t>
            </a:r>
            <a:r>
              <a:rPr sz="2000" spc="-540" dirty="0">
                <a:latin typeface="Segoe UI"/>
                <a:cs typeface="Segoe UI"/>
              </a:rPr>
              <a:t> </a:t>
            </a:r>
            <a:r>
              <a:rPr sz="2000" spc="-10" dirty="0">
                <a:latin typeface="Segoe UI"/>
                <a:cs typeface="Segoe UI"/>
              </a:rPr>
              <a:t>инженера</a:t>
            </a:r>
            <a:endParaRPr sz="2000">
              <a:latin typeface="Segoe UI"/>
              <a:cs typeface="Segoe U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2183" y="1362455"/>
            <a:ext cx="6195060" cy="1143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877314" y="1545158"/>
            <a:ext cx="422909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dirty="0">
                <a:solidFill>
                  <a:srgbClr val="1F487C"/>
                </a:solidFill>
                <a:latin typeface="Calibri"/>
                <a:cs typeface="Calibri"/>
              </a:rPr>
              <a:t>!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30500" y="1418335"/>
            <a:ext cx="4902200" cy="13042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73355" marR="324485">
              <a:lnSpc>
                <a:spcPct val="91500"/>
              </a:lnSpc>
              <a:spcBef>
                <a:spcPts val="280"/>
              </a:spcBef>
            </a:pPr>
            <a:r>
              <a:rPr sz="1800" spc="-10" dirty="0">
                <a:latin typeface="Calibri"/>
                <a:cs typeface="Calibri"/>
              </a:rPr>
              <a:t>договор подряда (должно </a:t>
            </a:r>
            <a:r>
              <a:rPr sz="1800" dirty="0">
                <a:latin typeface="Calibri"/>
                <a:cs typeface="Calibri"/>
              </a:rPr>
              <a:t>быть </a:t>
            </a:r>
            <a:r>
              <a:rPr sz="1800" spc="-10" dirty="0">
                <a:latin typeface="Calibri"/>
                <a:cs typeface="Calibri"/>
              </a:rPr>
              <a:t>условие </a:t>
            </a:r>
            <a:r>
              <a:rPr sz="1800" spc="-5" dirty="0">
                <a:latin typeface="Calibri"/>
                <a:cs typeface="Calibri"/>
              </a:rPr>
              <a:t>об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обязанности КИ </a:t>
            </a:r>
            <a:r>
              <a:rPr sz="1800" spc="-10" dirty="0">
                <a:latin typeface="Calibri"/>
                <a:cs typeface="Calibri"/>
              </a:rPr>
              <a:t>представлять </a:t>
            </a:r>
            <a:r>
              <a:rPr sz="1800" dirty="0">
                <a:latin typeface="Calibri"/>
                <a:cs typeface="Calibri"/>
              </a:rPr>
              <a:t>без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доверенности документы, </a:t>
            </a:r>
            <a:r>
              <a:rPr sz="1800" spc="-15" dirty="0">
                <a:latin typeface="Calibri"/>
                <a:cs typeface="Calibri"/>
              </a:rPr>
              <a:t>подготовленные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результате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выполнения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кадастровых</a:t>
            </a:r>
            <a:r>
              <a:rPr sz="1800" spc="-20" dirty="0">
                <a:latin typeface="Calibri"/>
                <a:cs typeface="Calibri"/>
              </a:rPr>
              <a:t> работ,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80"/>
              </a:lnSpc>
              <a:tabLst>
                <a:tab pos="4888865" algn="l"/>
              </a:tabLst>
            </a:pPr>
            <a:r>
              <a:rPr sz="1800" u="heavy" dirty="0">
                <a:uFill>
                  <a:solidFill>
                    <a:srgbClr val="4F81BC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800" u="heavy" spc="-85" dirty="0">
                <a:uFill>
                  <a:solidFill>
                    <a:srgbClr val="4F81BC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heavy" spc="-5" dirty="0">
                <a:uFill>
                  <a:solidFill>
                    <a:srgbClr val="4F81BC"/>
                  </a:solidFill>
                </a:uFill>
                <a:latin typeface="Calibri"/>
                <a:cs typeface="Calibri"/>
              </a:rPr>
              <a:t>ОРП)	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43200" y="4063365"/>
            <a:ext cx="4876800" cy="0"/>
          </a:xfrm>
          <a:custGeom>
            <a:avLst/>
            <a:gdLst/>
            <a:ahLst/>
            <a:cxnLst/>
            <a:rect l="l" t="t" r="r" b="b"/>
            <a:pathLst>
              <a:path w="4876800">
                <a:moveTo>
                  <a:pt x="0" y="0"/>
                </a:moveTo>
                <a:lnTo>
                  <a:pt x="4876800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891154" y="3002026"/>
            <a:ext cx="4583430" cy="225996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280"/>
              </a:spcBef>
            </a:pPr>
            <a:r>
              <a:rPr sz="1800" spc="-5" dirty="0">
                <a:latin typeface="Calibri"/>
                <a:cs typeface="Calibri"/>
              </a:rPr>
              <a:t>справка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5" dirty="0">
                <a:latin typeface="Calibri"/>
                <a:cs typeface="Calibri"/>
              </a:rPr>
              <a:t>места работы, </a:t>
            </a:r>
            <a:r>
              <a:rPr sz="1800" spc="-10" dirty="0">
                <a:latin typeface="Calibri"/>
                <a:cs typeface="Calibri"/>
              </a:rPr>
              <a:t>подтверждающая, что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КИ </a:t>
            </a:r>
            <a:r>
              <a:rPr sz="1800" spc="-10" dirty="0">
                <a:latin typeface="Calibri"/>
                <a:cs typeface="Calibri"/>
              </a:rPr>
              <a:t>является работником </a:t>
            </a:r>
            <a:r>
              <a:rPr sz="1800" spc="-5" dirty="0">
                <a:latin typeface="Calibri"/>
                <a:cs typeface="Calibri"/>
              </a:rPr>
              <a:t>юридического </a:t>
            </a:r>
            <a:r>
              <a:rPr sz="1800" dirty="0">
                <a:latin typeface="Calibri"/>
                <a:cs typeface="Calibri"/>
              </a:rPr>
              <a:t>лица,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если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КИ</a:t>
            </a:r>
            <a:r>
              <a:rPr sz="1800" spc="-10" dirty="0">
                <a:latin typeface="Calibri"/>
                <a:cs typeface="Calibri"/>
              </a:rPr>
              <a:t> является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работником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ЮЛ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 marR="150495">
              <a:lnSpc>
                <a:spcPct val="91500"/>
              </a:lnSpc>
              <a:spcBef>
                <a:spcPts val="1380"/>
              </a:spcBef>
            </a:pPr>
            <a:r>
              <a:rPr sz="1800" spc="-10" dirty="0">
                <a:latin typeface="Calibri"/>
                <a:cs typeface="Calibri"/>
              </a:rPr>
              <a:t>документы, свидетельствующие </a:t>
            </a:r>
            <a:r>
              <a:rPr sz="1800" dirty="0">
                <a:latin typeface="Calibri"/>
                <a:cs typeface="Calibri"/>
              </a:rPr>
              <a:t>о </a:t>
            </a:r>
            <a:r>
              <a:rPr sz="1800" spc="-5" dirty="0">
                <a:latin typeface="Calibri"/>
                <a:cs typeface="Calibri"/>
              </a:rPr>
              <a:t>приемке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заказчиком </a:t>
            </a:r>
            <a:r>
              <a:rPr sz="1800" spc="-20" dirty="0">
                <a:latin typeface="Calibri"/>
                <a:cs typeface="Calibri"/>
              </a:rPr>
              <a:t>результатов </a:t>
            </a:r>
            <a:r>
              <a:rPr sz="1800" spc="-5" dirty="0">
                <a:latin typeface="Calibri"/>
                <a:cs typeface="Calibri"/>
              </a:rPr>
              <a:t>кадастровых работ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его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согласии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15" dirty="0">
                <a:latin typeface="Calibri"/>
                <a:cs typeface="Calibri"/>
              </a:rPr>
              <a:t>содержанием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подготовленных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по</a:t>
            </a:r>
            <a:r>
              <a:rPr sz="1800" spc="-20" dirty="0">
                <a:latin typeface="Calibri"/>
                <a:cs typeface="Calibri"/>
              </a:rPr>
              <a:t> результатам</a:t>
            </a:r>
            <a:r>
              <a:rPr sz="1800" spc="-5" dirty="0">
                <a:latin typeface="Calibri"/>
                <a:cs typeface="Calibri"/>
              </a:rPr>
              <a:t> таких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работ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документов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43200" y="5395595"/>
            <a:ext cx="4876800" cy="0"/>
          </a:xfrm>
          <a:custGeom>
            <a:avLst/>
            <a:gdLst/>
            <a:ahLst/>
            <a:cxnLst/>
            <a:rect l="l" t="t" r="r" b="b"/>
            <a:pathLst>
              <a:path w="4876800">
                <a:moveTo>
                  <a:pt x="0" y="0"/>
                </a:moveTo>
                <a:lnTo>
                  <a:pt x="4876800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706866" y="6484222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b="1" spc="-5" dirty="0">
                <a:solidFill>
                  <a:srgbClr val="888888"/>
                </a:solidFill>
                <a:latin typeface="Arial"/>
                <a:cs typeface="Arial"/>
              </a:rPr>
              <a:t>11</a:t>
            </a:fld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0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91199"/>
            <a:ext cx="9144000" cy="10636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562" y="184213"/>
            <a:ext cx="517525" cy="7794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8650" y="416681"/>
            <a:ext cx="809660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9615" marR="5080"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/>
              <a:t>Особенности осуществления ГКУ </a:t>
            </a:r>
            <a:r>
              <a:rPr sz="2000" b="1" dirty="0"/>
              <a:t>и </a:t>
            </a:r>
            <a:r>
              <a:rPr sz="2000" b="1" spc="-5" dirty="0"/>
              <a:t>ГРП при образовании </a:t>
            </a:r>
            <a:r>
              <a:rPr sz="2000" b="1" spc="-530" dirty="0"/>
              <a:t> </a:t>
            </a:r>
            <a:r>
              <a:rPr sz="2000" b="1" dirty="0"/>
              <a:t>объекта</a:t>
            </a:r>
            <a:r>
              <a:rPr sz="2000" b="1" spc="-30" dirty="0"/>
              <a:t> </a:t>
            </a:r>
            <a:r>
              <a:rPr sz="2000" b="1" spc="-10" dirty="0"/>
              <a:t>недвижимости</a:t>
            </a:r>
            <a:r>
              <a:rPr sz="2000" b="1" dirty="0"/>
              <a:t> </a:t>
            </a:r>
            <a:r>
              <a:rPr sz="2000" b="1" spc="-5" dirty="0"/>
              <a:t>(изменения</a:t>
            </a:r>
            <a:r>
              <a:rPr sz="2000" b="1" spc="15" dirty="0"/>
              <a:t> </a:t>
            </a:r>
            <a:r>
              <a:rPr sz="2000" b="1" dirty="0"/>
              <a:t>в </a:t>
            </a:r>
            <a:r>
              <a:rPr sz="2000" b="1" spc="-5" dirty="0"/>
              <a:t>статью</a:t>
            </a:r>
            <a:r>
              <a:rPr sz="2000" b="1" spc="-10" dirty="0"/>
              <a:t> </a:t>
            </a:r>
            <a:r>
              <a:rPr sz="2000" b="1" spc="-5" dirty="0"/>
              <a:t>41)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388095" y="6447037"/>
            <a:ext cx="2470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834644" y="1215009"/>
            <a:ext cx="7713345" cy="469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835" indent="35496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1.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Снятие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ГКУ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прекращение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прав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исходные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объекты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осуществляется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одновременно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5" dirty="0">
                <a:latin typeface="Calibri"/>
                <a:cs typeface="Calibri"/>
              </a:rPr>
              <a:t>ГКУ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ГРП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 все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образуемые,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исключением:</a:t>
            </a:r>
            <a:endParaRPr sz="1800" dirty="0">
              <a:latin typeface="Calibri"/>
              <a:cs typeface="Calibri"/>
            </a:endParaRPr>
          </a:p>
          <a:p>
            <a:pPr marL="12700" marR="228600">
              <a:lnSpc>
                <a:spcPct val="100000"/>
              </a:lnSpc>
              <a:buChar char="-"/>
              <a:tabLst>
                <a:tab pos="367665" algn="l"/>
                <a:tab pos="368300" algn="l"/>
              </a:tabLst>
            </a:pPr>
            <a:r>
              <a:rPr sz="1800" dirty="0">
                <a:latin typeface="Calibri"/>
                <a:cs typeface="Calibri"/>
              </a:rPr>
              <a:t>если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соответствии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ФЗ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от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13.07.2015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 </a:t>
            </a:r>
            <a:r>
              <a:rPr sz="1800" spc="-5" dirty="0">
                <a:latin typeface="Calibri"/>
                <a:cs typeface="Calibri"/>
              </a:rPr>
              <a:t>218-ФЗ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ГКУ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осуществляется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без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одновременной</a:t>
            </a:r>
            <a:r>
              <a:rPr sz="1800" spc="-5" dirty="0">
                <a:latin typeface="Calibri"/>
                <a:cs typeface="Calibri"/>
              </a:rPr>
              <a:t> ГРП;</a:t>
            </a:r>
            <a:endParaRPr sz="1800" dirty="0">
              <a:latin typeface="Calibri"/>
              <a:cs typeface="Calibri"/>
            </a:endParaRPr>
          </a:p>
          <a:p>
            <a:pPr marL="12700" marR="112395">
              <a:lnSpc>
                <a:spcPct val="100000"/>
              </a:lnSpc>
              <a:buChar char="-"/>
              <a:tabLst>
                <a:tab pos="367665" algn="l"/>
                <a:tab pos="368300" algn="l"/>
              </a:tabLst>
            </a:pPr>
            <a:r>
              <a:rPr sz="1800" spc="-5" dirty="0">
                <a:latin typeface="Calibri"/>
                <a:cs typeface="Calibri"/>
              </a:rPr>
              <a:t>ГКУ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измененных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земельных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участков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результате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выдела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доли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натуре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счет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доли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праве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общей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собственности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раздела</a:t>
            </a:r>
            <a:r>
              <a:rPr sz="18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земельного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участка,</a:t>
            </a:r>
            <a:endParaRPr sz="1800" dirty="0">
              <a:latin typeface="Calibri"/>
              <a:cs typeface="Calibri"/>
            </a:endParaRPr>
          </a:p>
          <a:p>
            <a:pPr marL="12700" marR="909955">
              <a:lnSpc>
                <a:spcPct val="100000"/>
              </a:lnSpc>
            </a:pP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находящегося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в</a:t>
            </a:r>
            <a:r>
              <a:rPr sz="18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государственной</a:t>
            </a:r>
            <a:r>
              <a:rPr sz="18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или</a:t>
            </a:r>
            <a:r>
              <a:rPr sz="18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муниципальной</a:t>
            </a:r>
            <a:r>
              <a:rPr sz="18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собственности, </a:t>
            </a:r>
            <a:r>
              <a:rPr sz="1800" spc="-3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перераспределения</a:t>
            </a:r>
            <a:r>
              <a:rPr sz="18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земельного</a:t>
            </a:r>
            <a:r>
              <a:rPr sz="18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участка,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находящегося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в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 частной</a:t>
            </a:r>
            <a:endParaRPr sz="1800" dirty="0">
              <a:latin typeface="Calibri"/>
              <a:cs typeface="Calibri"/>
            </a:endParaRPr>
          </a:p>
          <a:p>
            <a:pPr marL="12700" marR="33147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собственности</a:t>
            </a:r>
            <a:r>
              <a:rPr sz="1800" spc="-5" dirty="0">
                <a:latin typeface="Calibri"/>
                <a:cs typeface="Calibri"/>
              </a:rPr>
              <a:t>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земельного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участка,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находящегося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государственной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муниципальной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собственности,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а </a:t>
            </a:r>
            <a:r>
              <a:rPr sz="1800" spc="-10" dirty="0">
                <a:latin typeface="Calibri"/>
                <a:cs typeface="Calibri"/>
              </a:rPr>
              <a:t>также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20" dirty="0">
                <a:latin typeface="Calibri"/>
                <a:cs typeface="Calibri"/>
              </a:rPr>
              <a:t>результате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раздела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земельного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участка,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предоставленного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садоводческому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огородническому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некоммерческому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товариществу,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результате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которых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такие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земельные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участки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сохраняются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измененных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границах,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осуществляется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одновременно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ГКУ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ГРП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 </a:t>
            </a:r>
            <a:r>
              <a:rPr sz="1800" spc="-10" dirty="0">
                <a:latin typeface="Calibri"/>
                <a:cs typeface="Calibri"/>
              </a:rPr>
              <a:t>земельные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участки,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образованные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из </a:t>
            </a:r>
            <a:r>
              <a:rPr sz="1800" spc="-5" dirty="0">
                <a:latin typeface="Calibri"/>
                <a:cs typeface="Calibri"/>
              </a:rPr>
              <a:t>указанных </a:t>
            </a:r>
            <a:r>
              <a:rPr sz="1800" spc="-10" dirty="0">
                <a:latin typeface="Calibri"/>
                <a:cs typeface="Calibri"/>
              </a:rPr>
              <a:t>земельных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участков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(+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ч.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19 </a:t>
            </a:r>
            <a:r>
              <a:rPr sz="1800" spc="-30" dirty="0">
                <a:latin typeface="Calibri"/>
                <a:cs typeface="Calibri"/>
              </a:rPr>
              <a:t>ст.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41)</a:t>
            </a:r>
          </a:p>
          <a:p>
            <a:pPr marL="12700" marR="53975" indent="354965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2.</a:t>
            </a:r>
            <a:r>
              <a:rPr sz="1800" spc="-10" dirty="0">
                <a:latin typeface="Calibri"/>
                <a:cs typeface="Calibri"/>
              </a:rPr>
              <a:t> Объеден</a:t>
            </a:r>
            <a:r>
              <a:rPr sz="1800" dirty="0">
                <a:latin typeface="Calibri"/>
                <a:cs typeface="Calibri"/>
              </a:rPr>
              <a:t> в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одну</a:t>
            </a:r>
            <a:r>
              <a:rPr sz="1800" spc="-5" dirty="0">
                <a:latin typeface="Calibri"/>
                <a:cs typeface="Calibri"/>
              </a:rPr>
              <a:t> часть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статьи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перечень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документов-оснований</a:t>
            </a:r>
            <a:r>
              <a:rPr sz="1800" dirty="0">
                <a:latin typeface="Calibri"/>
                <a:cs typeface="Calibri"/>
              </a:rPr>
              <a:t> для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ГКУ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(или) ГРП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(часть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8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ст.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41).</a:t>
            </a:r>
          </a:p>
        </p:txBody>
      </p:sp>
    </p:spTree>
    <p:extLst>
      <p:ext uri="{BB962C8B-B14F-4D97-AF65-F5344CB8AC3E}">
        <p14:creationId xmlns:p14="http://schemas.microsoft.com/office/powerpoint/2010/main" val="11395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91199"/>
            <a:ext cx="9144000" cy="10636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562" y="184213"/>
            <a:ext cx="517525" cy="7794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8650" y="418416"/>
            <a:ext cx="80064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9615" marR="5080" indent="6223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/>
              <a:t>Особенности осуществления ГКУ </a:t>
            </a:r>
            <a:r>
              <a:rPr sz="2400" b="1" dirty="0"/>
              <a:t>и </a:t>
            </a:r>
            <a:r>
              <a:rPr sz="2400" b="1" spc="-10" dirty="0"/>
              <a:t>ГРП </a:t>
            </a:r>
            <a:r>
              <a:rPr sz="2400" b="1" dirty="0"/>
              <a:t>при </a:t>
            </a:r>
            <a:r>
              <a:rPr sz="2400" b="1" spc="-5" dirty="0"/>
              <a:t>образовании </a:t>
            </a:r>
            <a:r>
              <a:rPr sz="2400" b="1" spc="-530" dirty="0"/>
              <a:t> </a:t>
            </a:r>
            <a:r>
              <a:rPr sz="2400" b="1" dirty="0"/>
              <a:t>объекта</a:t>
            </a:r>
            <a:r>
              <a:rPr sz="2400" b="1" spc="-30" dirty="0"/>
              <a:t> </a:t>
            </a:r>
            <a:r>
              <a:rPr sz="2400" b="1" spc="-10" dirty="0"/>
              <a:t>недвижимости</a:t>
            </a:r>
            <a:r>
              <a:rPr sz="2400" b="1" dirty="0"/>
              <a:t> </a:t>
            </a:r>
            <a:r>
              <a:rPr sz="2400" b="1" spc="-5" dirty="0"/>
              <a:t>(изменения</a:t>
            </a:r>
            <a:r>
              <a:rPr sz="2400" b="1" spc="15" dirty="0"/>
              <a:t> </a:t>
            </a:r>
            <a:r>
              <a:rPr sz="2400" b="1" dirty="0"/>
              <a:t>в </a:t>
            </a:r>
            <a:r>
              <a:rPr sz="2400" b="1" spc="-5" dirty="0"/>
              <a:t>статью</a:t>
            </a:r>
            <a:r>
              <a:rPr sz="2400" b="1" spc="-10" dirty="0"/>
              <a:t> </a:t>
            </a:r>
            <a:r>
              <a:rPr sz="2400" b="1" spc="-5" dirty="0"/>
              <a:t>41)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388095" y="6447037"/>
            <a:ext cx="2470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905967" y="1344929"/>
            <a:ext cx="7713345" cy="38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2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3.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Введена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ч.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18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ст.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41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 новое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основание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снятия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ГКУ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земельных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участков: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земельные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участки,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которые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образованы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путем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перераспределения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земель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земельных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участков,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находящихся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государственной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</a:t>
            </a: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муниципальной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собственности,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земельного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участка,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находящегося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частной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собственности,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основании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решения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ОГВ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ОМС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утверждении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схемы </a:t>
            </a:r>
            <a:r>
              <a:rPr sz="1800" spc="-10" dirty="0">
                <a:latin typeface="Calibri"/>
                <a:cs typeface="Calibri"/>
              </a:rPr>
              <a:t> расположения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земельного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участка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согласия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ОГВ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 </a:t>
            </a:r>
            <a:r>
              <a:rPr sz="1800" spc="-5" dirty="0">
                <a:latin typeface="Calibri"/>
                <a:cs typeface="Calibri"/>
              </a:rPr>
              <a:t>ОМС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 </a:t>
            </a:r>
            <a:r>
              <a:rPr sz="1800" spc="-5" dirty="0">
                <a:latin typeface="Calibri"/>
                <a:cs typeface="Calibri"/>
              </a:rPr>
              <a:t>заключение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соглашения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о</a:t>
            </a:r>
            <a:r>
              <a:rPr sz="1800" spc="-5" dirty="0">
                <a:latin typeface="Calibri"/>
                <a:cs typeface="Calibri"/>
              </a:rPr>
              <a:t> перераспределении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земельных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участков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0" dirty="0">
                <a:latin typeface="Calibri"/>
                <a:cs typeface="Calibri"/>
              </a:rPr>
              <a:t>соответствии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</a:p>
          <a:p>
            <a:pPr marL="12700" marR="86995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утвержденным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ПМТ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права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которые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не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зарегистрированы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ЕГРН,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снимаются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ГКУ:</a:t>
            </a:r>
            <a:endParaRPr sz="1800" dirty="0">
              <a:latin typeface="Calibri"/>
              <a:cs typeface="Calibri"/>
            </a:endParaRPr>
          </a:p>
          <a:p>
            <a:pPr marL="698500" indent="-236854">
              <a:lnSpc>
                <a:spcPct val="100000"/>
              </a:lnSpc>
              <a:buAutoNum type="arabicParenR"/>
              <a:tabLst>
                <a:tab pos="699135" algn="l"/>
              </a:tabLst>
            </a:pPr>
            <a:r>
              <a:rPr sz="1800" i="1" dirty="0">
                <a:latin typeface="Calibri"/>
                <a:cs typeface="Calibri"/>
              </a:rPr>
              <a:t>по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истечении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трех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лет</a:t>
            </a:r>
            <a:r>
              <a:rPr sz="1800" i="1" spc="-5" dirty="0">
                <a:latin typeface="Calibri"/>
                <a:cs typeface="Calibri"/>
              </a:rPr>
              <a:t> со</a:t>
            </a:r>
            <a:r>
              <a:rPr sz="1800" i="1" dirty="0">
                <a:latin typeface="Calibri"/>
                <a:cs typeface="Calibri"/>
              </a:rPr>
              <a:t> дня </a:t>
            </a:r>
            <a:r>
              <a:rPr sz="1800" i="1" spc="-5" dirty="0">
                <a:latin typeface="Calibri"/>
                <a:cs typeface="Calibri"/>
              </a:rPr>
              <a:t>осуществления их ГКУ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по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решению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i="1" spc="-5" dirty="0">
                <a:latin typeface="Calibri"/>
                <a:cs typeface="Calibri"/>
              </a:rPr>
              <a:t>государственного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регистратора прав;</a:t>
            </a:r>
            <a:endParaRPr sz="1800" dirty="0">
              <a:latin typeface="Calibri"/>
              <a:cs typeface="Calibri"/>
            </a:endParaRPr>
          </a:p>
          <a:p>
            <a:pPr marL="12700" marR="111760" indent="449580">
              <a:lnSpc>
                <a:spcPct val="100000"/>
              </a:lnSpc>
              <a:buAutoNum type="arabicParenR" startAt="2"/>
              <a:tabLst>
                <a:tab pos="699135" algn="l"/>
              </a:tabLst>
            </a:pPr>
            <a:r>
              <a:rPr sz="1800" i="1" dirty="0">
                <a:latin typeface="Calibri"/>
                <a:cs typeface="Calibri"/>
              </a:rPr>
              <a:t>до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истечения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трех </a:t>
            </a:r>
            <a:r>
              <a:rPr sz="1800" i="1" dirty="0">
                <a:latin typeface="Calibri"/>
                <a:cs typeface="Calibri"/>
              </a:rPr>
              <a:t>лет</a:t>
            </a:r>
            <a:r>
              <a:rPr sz="1800" i="1" spc="-5" dirty="0">
                <a:latin typeface="Calibri"/>
                <a:cs typeface="Calibri"/>
              </a:rPr>
              <a:t> со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дня </a:t>
            </a:r>
            <a:r>
              <a:rPr sz="1800" i="1" spc="-5" dirty="0">
                <a:latin typeface="Calibri"/>
                <a:cs typeface="Calibri"/>
              </a:rPr>
              <a:t>осуществления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их ГКУ</a:t>
            </a:r>
            <a:r>
              <a:rPr sz="1800" i="1" spc="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по </a:t>
            </a:r>
            <a:r>
              <a:rPr sz="1800" i="1" spc="-10" dirty="0">
                <a:latin typeface="Calibri"/>
                <a:cs typeface="Calibri"/>
              </a:rPr>
              <a:t>заявлению 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лица,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на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основании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заявления</a:t>
            </a:r>
            <a:r>
              <a:rPr sz="1800" i="1" spc="-5" dirty="0">
                <a:latin typeface="Calibri"/>
                <a:cs typeface="Calibri"/>
              </a:rPr>
              <a:t> которого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ГКУ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таких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земельных участков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был </a:t>
            </a:r>
            <a:r>
              <a:rPr sz="1800" i="1" spc="-39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осуществлен,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либо </a:t>
            </a:r>
            <a:r>
              <a:rPr sz="1800" i="1" dirty="0">
                <a:latin typeface="Calibri"/>
                <a:cs typeface="Calibri"/>
              </a:rPr>
              <a:t>по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заявлению</a:t>
            </a:r>
            <a:r>
              <a:rPr sz="1800" i="1" dirty="0">
                <a:latin typeface="Calibri"/>
                <a:cs typeface="Calibri"/>
              </a:rPr>
              <a:t> любого</a:t>
            </a:r>
            <a:r>
              <a:rPr sz="1800" i="1" spc="-10" dirty="0">
                <a:latin typeface="Calibri"/>
                <a:cs typeface="Calibri"/>
              </a:rPr>
              <a:t> лица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на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основании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решения суда.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02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91199"/>
            <a:ext cx="9144000" cy="10636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562" y="184213"/>
            <a:ext cx="517525" cy="7794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8650" y="467501"/>
            <a:ext cx="78867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9615" marR="5080" indent="6223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/>
              <a:t>Особенности осуществления ГКУ </a:t>
            </a:r>
            <a:r>
              <a:rPr sz="2400" b="1" dirty="0"/>
              <a:t>и </a:t>
            </a:r>
            <a:r>
              <a:rPr sz="2400" b="1" spc="-10" dirty="0"/>
              <a:t>ГРП </a:t>
            </a:r>
            <a:r>
              <a:rPr sz="2400" b="1" dirty="0"/>
              <a:t>при </a:t>
            </a:r>
            <a:r>
              <a:rPr sz="2400" b="1" spc="-5" dirty="0"/>
              <a:t>образовании </a:t>
            </a:r>
            <a:r>
              <a:rPr sz="2400" b="1" spc="-530" dirty="0"/>
              <a:t> </a:t>
            </a:r>
            <a:r>
              <a:rPr sz="2400" b="1" dirty="0"/>
              <a:t>объекта</a:t>
            </a:r>
            <a:r>
              <a:rPr sz="2400" b="1" spc="-30" dirty="0"/>
              <a:t> </a:t>
            </a:r>
            <a:r>
              <a:rPr sz="2400" b="1" spc="-10" dirty="0" err="1"/>
              <a:t>недвижимости</a:t>
            </a:r>
            <a:r>
              <a:rPr sz="2400" b="1" dirty="0"/>
              <a:t>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sz="2400" b="1" spc="-5" dirty="0" smtClean="0"/>
              <a:t>(</a:t>
            </a:r>
            <a:r>
              <a:rPr sz="2400" b="1" spc="-5" dirty="0"/>
              <a:t>изменения</a:t>
            </a:r>
            <a:r>
              <a:rPr sz="2400" b="1" spc="15" dirty="0"/>
              <a:t> </a:t>
            </a:r>
            <a:r>
              <a:rPr sz="2400" b="1" dirty="0"/>
              <a:t>в </a:t>
            </a:r>
            <a:r>
              <a:rPr sz="2400" b="1" spc="-5" dirty="0"/>
              <a:t>статью</a:t>
            </a:r>
            <a:r>
              <a:rPr sz="2400" b="1" spc="-10" dirty="0"/>
              <a:t> </a:t>
            </a:r>
            <a:r>
              <a:rPr sz="2400" b="1" spc="-5" dirty="0"/>
              <a:t>41)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388095" y="6447037"/>
            <a:ext cx="2470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717848" y="1502409"/>
            <a:ext cx="8039590" cy="25186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8945" algn="just">
              <a:lnSpc>
                <a:spcPct val="100000"/>
              </a:lnSpc>
              <a:spcBef>
                <a:spcPts val="100"/>
              </a:spcBef>
            </a:pPr>
            <a:endParaRPr lang="ru-RU" sz="1800" spc="-5" dirty="0" smtClean="0">
              <a:latin typeface="Calibri"/>
              <a:cs typeface="Calibri"/>
            </a:endParaRPr>
          </a:p>
          <a:p>
            <a:pPr marL="12700" marR="5080" indent="448945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 smtClean="0">
                <a:latin typeface="Calibri"/>
                <a:cs typeface="Calibri"/>
              </a:rPr>
              <a:t>4</a:t>
            </a:r>
            <a:r>
              <a:rPr sz="1800" spc="-5" dirty="0">
                <a:latin typeface="Calibri"/>
                <a:cs typeface="Calibri"/>
              </a:rPr>
              <a:t>. </a:t>
            </a:r>
            <a:r>
              <a:rPr sz="1800" spc="-10" dirty="0">
                <a:latin typeface="Calibri"/>
                <a:cs typeface="Calibri"/>
              </a:rPr>
              <a:t>Введено </a:t>
            </a:r>
            <a:r>
              <a:rPr sz="1800" dirty="0">
                <a:latin typeface="Calibri"/>
                <a:cs typeface="Calibri"/>
              </a:rPr>
              <a:t>новое </a:t>
            </a:r>
            <a:r>
              <a:rPr sz="1800" spc="-5" dirty="0">
                <a:latin typeface="Calibri"/>
                <a:cs typeface="Calibri"/>
              </a:rPr>
              <a:t>основание </a:t>
            </a:r>
            <a:r>
              <a:rPr sz="1800" dirty="0">
                <a:latin typeface="Calibri"/>
                <a:cs typeface="Calibri"/>
              </a:rPr>
              <a:t>для </a:t>
            </a:r>
            <a:r>
              <a:rPr sz="1800" spc="-5" dirty="0">
                <a:latin typeface="Calibri"/>
                <a:cs typeface="Calibri"/>
              </a:rPr>
              <a:t>снятия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10" dirty="0">
                <a:latin typeface="Calibri"/>
                <a:cs typeface="Calibri"/>
              </a:rPr>
              <a:t>ГКУ </a:t>
            </a:r>
            <a:r>
              <a:rPr sz="1800" spc="-5" dirty="0">
                <a:latin typeface="Calibri"/>
                <a:cs typeface="Calibri"/>
              </a:rPr>
              <a:t>частей </a:t>
            </a:r>
            <a:r>
              <a:rPr sz="1800" spc="-10" dirty="0">
                <a:latin typeface="Calibri"/>
                <a:cs typeface="Calibri"/>
              </a:rPr>
              <a:t>земельных </a:t>
            </a:r>
            <a:r>
              <a:rPr sz="1800" spc="-5" dirty="0">
                <a:latin typeface="Calibri"/>
                <a:cs typeface="Calibri"/>
              </a:rPr>
              <a:t>участков: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орган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регистрации</a:t>
            </a:r>
            <a:r>
              <a:rPr sz="1800" dirty="0">
                <a:latin typeface="Calibri"/>
                <a:cs typeface="Calibri"/>
              </a:rPr>
              <a:t> прав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истечении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трех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лет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со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дня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осуществления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ГКУ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части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земельного</a:t>
            </a:r>
            <a:r>
              <a:rPr sz="1800" spc="-5" dirty="0">
                <a:latin typeface="Calibri"/>
                <a:cs typeface="Calibri"/>
              </a:rPr>
              <a:t> участка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сформированного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земельном</a:t>
            </a:r>
            <a:r>
              <a:rPr sz="1800" spc="-5" dirty="0">
                <a:latin typeface="Calibri"/>
                <a:cs typeface="Calibri"/>
              </a:rPr>
              <a:t> участке,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находящемся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государственной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муниципальной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собственности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для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установления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применительно</a:t>
            </a:r>
            <a:r>
              <a:rPr sz="1800" dirty="0">
                <a:latin typeface="Calibri"/>
                <a:cs typeface="Calibri"/>
              </a:rPr>
              <a:t> к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ней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сервитута,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снимает</a:t>
            </a:r>
            <a:r>
              <a:rPr sz="1800" dirty="0">
                <a:latin typeface="Calibri"/>
                <a:cs typeface="Calibri"/>
              </a:rPr>
              <a:t> 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ГКУ</a:t>
            </a:r>
            <a:r>
              <a:rPr sz="1800" spc="-5" dirty="0">
                <a:latin typeface="Calibri"/>
                <a:cs typeface="Calibri"/>
              </a:rPr>
              <a:t> такую</a:t>
            </a:r>
            <a:r>
              <a:rPr sz="1800" dirty="0">
                <a:latin typeface="Calibri"/>
                <a:cs typeface="Calibri"/>
              </a:rPr>
              <a:t> часть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земельного</a:t>
            </a:r>
            <a:r>
              <a:rPr sz="1800" spc="-5" dirty="0">
                <a:latin typeface="Calibri"/>
                <a:cs typeface="Calibri"/>
              </a:rPr>
              <a:t> участка,</a:t>
            </a:r>
            <a:r>
              <a:rPr sz="1800" dirty="0">
                <a:latin typeface="Calibri"/>
                <a:cs typeface="Calibri"/>
              </a:rPr>
              <a:t> если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основании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соглашения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об</a:t>
            </a:r>
            <a:r>
              <a:rPr sz="1800" spc="4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установлении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сервитута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осуществлена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государственная</a:t>
            </a:r>
            <a:r>
              <a:rPr sz="1800" spc="-5" dirty="0">
                <a:latin typeface="Calibri"/>
                <a:cs typeface="Calibri"/>
              </a:rPr>
              <a:t> регистрация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сервитута</a:t>
            </a:r>
            <a:r>
              <a:rPr sz="1800" dirty="0">
                <a:latin typeface="Calibri"/>
                <a:cs typeface="Calibri"/>
              </a:rPr>
              <a:t> в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отношении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такого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земельного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участка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(ч.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19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ст.</a:t>
            </a:r>
            <a:r>
              <a:rPr sz="1800" spc="-5" dirty="0">
                <a:latin typeface="Calibri"/>
                <a:cs typeface="Calibri"/>
              </a:rPr>
              <a:t> 41).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74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91199"/>
            <a:ext cx="9144000" cy="10636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562" y="184213"/>
            <a:ext cx="517525" cy="7794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64793" y="221360"/>
            <a:ext cx="75399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6364" algn="ctr">
              <a:lnSpc>
                <a:spcPct val="100000"/>
              </a:lnSpc>
              <a:spcBef>
                <a:spcPts val="100"/>
              </a:spcBef>
              <a:tabLst>
                <a:tab pos="2851150" algn="l"/>
              </a:tabLst>
            </a:pPr>
            <a:r>
              <a:rPr sz="2400" b="1" spc="-5" dirty="0"/>
              <a:t>Особенности осуществления ГКУ при уточнении </a:t>
            </a:r>
            <a:r>
              <a:rPr sz="2400" b="1" dirty="0"/>
              <a:t>границ </a:t>
            </a:r>
            <a:r>
              <a:rPr sz="2400" b="1" spc="-530" dirty="0"/>
              <a:t> </a:t>
            </a:r>
            <a:r>
              <a:rPr sz="2400" b="1" spc="-10" dirty="0"/>
              <a:t>земельных</a:t>
            </a:r>
            <a:r>
              <a:rPr sz="2400" b="1" spc="-5" dirty="0"/>
              <a:t> участков	(изменения</a:t>
            </a:r>
            <a:r>
              <a:rPr sz="2400" b="1" spc="10" dirty="0"/>
              <a:t> </a:t>
            </a:r>
            <a:r>
              <a:rPr sz="2400" b="1" dirty="0"/>
              <a:t>в </a:t>
            </a:r>
            <a:r>
              <a:rPr sz="2400" b="1" spc="-5" dirty="0"/>
              <a:t>статью</a:t>
            </a:r>
            <a:r>
              <a:rPr sz="2400" b="1" spc="-15" dirty="0"/>
              <a:t> </a:t>
            </a:r>
            <a:r>
              <a:rPr sz="2400" b="1" spc="-5" dirty="0"/>
              <a:t>43)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8177" y="1502409"/>
            <a:ext cx="800989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1371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ГКУ </a:t>
            </a:r>
            <a:r>
              <a:rPr sz="1800" b="1" dirty="0">
                <a:latin typeface="Calibri"/>
                <a:cs typeface="Calibri"/>
              </a:rPr>
              <a:t>в </a:t>
            </a:r>
            <a:r>
              <a:rPr sz="1800" b="1" spc="-10" dirty="0">
                <a:latin typeface="Calibri"/>
                <a:cs typeface="Calibri"/>
              </a:rPr>
              <a:t>связи </a:t>
            </a:r>
            <a:r>
              <a:rPr sz="1800" b="1" dirty="0">
                <a:latin typeface="Calibri"/>
                <a:cs typeface="Calibri"/>
              </a:rPr>
              <a:t>с изменением </a:t>
            </a:r>
            <a:r>
              <a:rPr sz="1800" b="1" spc="-5" dirty="0">
                <a:latin typeface="Calibri"/>
                <a:cs typeface="Calibri"/>
              </a:rPr>
              <a:t>описания </a:t>
            </a:r>
            <a:r>
              <a:rPr sz="1800" b="1" spc="-10" dirty="0">
                <a:latin typeface="Calibri"/>
                <a:cs typeface="Calibri"/>
              </a:rPr>
              <a:t>местоположения </a:t>
            </a:r>
            <a:r>
              <a:rPr sz="1800" b="1" dirty="0">
                <a:latin typeface="Calibri"/>
                <a:cs typeface="Calibri"/>
              </a:rPr>
              <a:t>границ </a:t>
            </a:r>
            <a:r>
              <a:rPr sz="1800" b="1" spc="-5" dirty="0">
                <a:latin typeface="Calibri"/>
                <a:cs typeface="Calibri"/>
              </a:rPr>
              <a:t>земельного 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участка </a:t>
            </a:r>
            <a:r>
              <a:rPr sz="1800" b="1" dirty="0">
                <a:latin typeface="Calibri"/>
                <a:cs typeface="Calibri"/>
              </a:rPr>
              <a:t>и (или) </a:t>
            </a:r>
            <a:r>
              <a:rPr sz="1800" b="1" spc="-5" dirty="0">
                <a:latin typeface="Calibri"/>
                <a:cs typeface="Calibri"/>
              </a:rPr>
              <a:t>его площади </a:t>
            </a:r>
            <a:r>
              <a:rPr sz="1800" b="1" dirty="0">
                <a:latin typeface="Calibri"/>
                <a:cs typeface="Calibri"/>
              </a:rPr>
              <a:t>(за </a:t>
            </a:r>
            <a:r>
              <a:rPr sz="1800" b="1" spc="-5" dirty="0">
                <a:latin typeface="Calibri"/>
                <a:cs typeface="Calibri"/>
              </a:rPr>
              <a:t>исключением случаев </a:t>
            </a:r>
            <a:r>
              <a:rPr sz="1800" b="1" dirty="0">
                <a:latin typeface="Calibri"/>
                <a:cs typeface="Calibri"/>
              </a:rPr>
              <a:t>образования </a:t>
            </a:r>
            <a:r>
              <a:rPr sz="1800" b="1" spc="-5" dirty="0">
                <a:latin typeface="Calibri"/>
                <a:cs typeface="Calibri"/>
              </a:rPr>
              <a:t>земельного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участка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при </a:t>
            </a:r>
            <a:r>
              <a:rPr sz="1800" b="1" spc="-10" dirty="0">
                <a:latin typeface="Calibri"/>
                <a:cs typeface="Calibri"/>
              </a:rPr>
              <a:t>выделе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или </a:t>
            </a:r>
            <a:r>
              <a:rPr sz="1800" b="1" spc="-10" dirty="0">
                <a:latin typeface="Calibri"/>
                <a:cs typeface="Calibri"/>
              </a:rPr>
              <a:t>разделе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с измененным),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осуществляется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при условии: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Calibri"/>
              <a:cs typeface="Calibri"/>
            </a:endParaRPr>
          </a:p>
          <a:p>
            <a:pPr marR="466090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или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268601" y="2492375"/>
            <a:ext cx="511175" cy="1005205"/>
            <a:chOff x="2268601" y="2492375"/>
            <a:chExt cx="511175" cy="1005205"/>
          </a:xfrm>
        </p:grpSpPr>
        <p:sp>
          <p:nvSpPr>
            <p:cNvPr id="7" name="object 7"/>
            <p:cNvSpPr/>
            <p:nvPr/>
          </p:nvSpPr>
          <p:spPr>
            <a:xfrm>
              <a:off x="2281301" y="2505075"/>
              <a:ext cx="485775" cy="979805"/>
            </a:xfrm>
            <a:custGeom>
              <a:avLst/>
              <a:gdLst/>
              <a:ahLst/>
              <a:cxnLst/>
              <a:rect l="l" t="t" r="r" b="b"/>
              <a:pathLst>
                <a:path w="485775" h="979804">
                  <a:moveTo>
                    <a:pt x="364236" y="0"/>
                  </a:moveTo>
                  <a:lnTo>
                    <a:pt x="121412" y="0"/>
                  </a:lnTo>
                  <a:lnTo>
                    <a:pt x="121412" y="736600"/>
                  </a:lnTo>
                  <a:lnTo>
                    <a:pt x="0" y="736600"/>
                  </a:lnTo>
                  <a:lnTo>
                    <a:pt x="242824" y="979551"/>
                  </a:lnTo>
                  <a:lnTo>
                    <a:pt x="485775" y="736600"/>
                  </a:lnTo>
                  <a:lnTo>
                    <a:pt x="364236" y="736600"/>
                  </a:lnTo>
                  <a:lnTo>
                    <a:pt x="36423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81301" y="2505075"/>
              <a:ext cx="485775" cy="979805"/>
            </a:xfrm>
            <a:custGeom>
              <a:avLst/>
              <a:gdLst/>
              <a:ahLst/>
              <a:cxnLst/>
              <a:rect l="l" t="t" r="r" b="b"/>
              <a:pathLst>
                <a:path w="485775" h="979804">
                  <a:moveTo>
                    <a:pt x="0" y="736600"/>
                  </a:moveTo>
                  <a:lnTo>
                    <a:pt x="121412" y="736600"/>
                  </a:lnTo>
                  <a:lnTo>
                    <a:pt x="121412" y="0"/>
                  </a:lnTo>
                  <a:lnTo>
                    <a:pt x="364236" y="0"/>
                  </a:lnTo>
                  <a:lnTo>
                    <a:pt x="364236" y="736600"/>
                  </a:lnTo>
                  <a:lnTo>
                    <a:pt x="485775" y="736600"/>
                  </a:lnTo>
                  <a:lnTo>
                    <a:pt x="242824" y="979551"/>
                  </a:lnTo>
                  <a:lnTo>
                    <a:pt x="0" y="7366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215126" y="2497201"/>
            <a:ext cx="511175" cy="1003300"/>
            <a:chOff x="6215126" y="2497201"/>
            <a:chExt cx="511175" cy="1003300"/>
          </a:xfrm>
        </p:grpSpPr>
        <p:sp>
          <p:nvSpPr>
            <p:cNvPr id="10" name="object 10"/>
            <p:cNvSpPr/>
            <p:nvPr/>
          </p:nvSpPr>
          <p:spPr>
            <a:xfrm>
              <a:off x="6227826" y="2509901"/>
              <a:ext cx="485775" cy="977900"/>
            </a:xfrm>
            <a:custGeom>
              <a:avLst/>
              <a:gdLst/>
              <a:ahLst/>
              <a:cxnLst/>
              <a:rect l="l" t="t" r="r" b="b"/>
              <a:pathLst>
                <a:path w="485775" h="977900">
                  <a:moveTo>
                    <a:pt x="364235" y="0"/>
                  </a:moveTo>
                  <a:lnTo>
                    <a:pt x="121412" y="0"/>
                  </a:lnTo>
                  <a:lnTo>
                    <a:pt x="121412" y="734949"/>
                  </a:lnTo>
                  <a:lnTo>
                    <a:pt x="0" y="734949"/>
                  </a:lnTo>
                  <a:lnTo>
                    <a:pt x="242824" y="977900"/>
                  </a:lnTo>
                  <a:lnTo>
                    <a:pt x="485775" y="734949"/>
                  </a:lnTo>
                  <a:lnTo>
                    <a:pt x="364235" y="734949"/>
                  </a:lnTo>
                  <a:lnTo>
                    <a:pt x="36423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27826" y="2509901"/>
              <a:ext cx="485775" cy="977900"/>
            </a:xfrm>
            <a:custGeom>
              <a:avLst/>
              <a:gdLst/>
              <a:ahLst/>
              <a:cxnLst/>
              <a:rect l="l" t="t" r="r" b="b"/>
              <a:pathLst>
                <a:path w="485775" h="977900">
                  <a:moveTo>
                    <a:pt x="0" y="734949"/>
                  </a:moveTo>
                  <a:lnTo>
                    <a:pt x="121412" y="734949"/>
                  </a:lnTo>
                  <a:lnTo>
                    <a:pt x="121412" y="0"/>
                  </a:lnTo>
                  <a:lnTo>
                    <a:pt x="364235" y="0"/>
                  </a:lnTo>
                  <a:lnTo>
                    <a:pt x="364235" y="734949"/>
                  </a:lnTo>
                  <a:lnTo>
                    <a:pt x="485775" y="734949"/>
                  </a:lnTo>
                  <a:lnTo>
                    <a:pt x="242824" y="977900"/>
                  </a:lnTo>
                  <a:lnTo>
                    <a:pt x="0" y="734949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38580" y="3509517"/>
            <a:ext cx="3207385" cy="2221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8120" marR="189865"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если</a:t>
            </a:r>
            <a:r>
              <a:rPr sz="1600" spc="-5" dirty="0">
                <a:latin typeface="Calibri"/>
                <a:cs typeface="Calibri"/>
              </a:rPr>
              <a:t> такие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изменения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связаны</a:t>
            </a:r>
            <a:r>
              <a:rPr sz="1600" spc="-5" dirty="0">
                <a:latin typeface="Calibri"/>
                <a:cs typeface="Calibri"/>
              </a:rPr>
              <a:t> с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уточнением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описания</a:t>
            </a:r>
            <a:endParaRPr sz="16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spc="-15" dirty="0">
                <a:latin typeface="Calibri"/>
                <a:cs typeface="Calibri"/>
              </a:rPr>
              <a:t>местоположения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границ </a:t>
            </a:r>
            <a:r>
              <a:rPr sz="1600" spc="-15" dirty="0">
                <a:latin typeface="Calibri"/>
                <a:cs typeface="Calibri"/>
              </a:rPr>
              <a:t>земельного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участка,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котором,</a:t>
            </a:r>
            <a:endParaRPr sz="16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600" spc="-15" dirty="0">
                <a:latin typeface="Calibri"/>
                <a:cs typeface="Calibri"/>
              </a:rPr>
              <a:t>содержащиеся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ЕГРН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не</a:t>
            </a:r>
            <a:endParaRPr sz="1600">
              <a:latin typeface="Calibri"/>
              <a:cs typeface="Calibri"/>
            </a:endParaRPr>
          </a:p>
          <a:p>
            <a:pPr marL="41275" marR="34925" indent="2540" algn="ctr">
              <a:lnSpc>
                <a:spcPct val="100200"/>
              </a:lnSpc>
            </a:pPr>
            <a:r>
              <a:rPr sz="1600" spc="-10" dirty="0">
                <a:latin typeface="Calibri"/>
                <a:cs typeface="Calibri"/>
              </a:rPr>
              <a:t>соответствуют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установленным </a:t>
            </a:r>
            <a:r>
              <a:rPr sz="1600" spc="-5" dirty="0">
                <a:latin typeface="Calibri"/>
                <a:cs typeface="Calibri"/>
              </a:rPr>
              <a:t> требованиям к </a:t>
            </a:r>
            <a:r>
              <a:rPr sz="1600" spc="-10" dirty="0">
                <a:latin typeface="Calibri"/>
                <a:cs typeface="Calibri"/>
              </a:rPr>
              <a:t>описанию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местоположения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границ </a:t>
            </a:r>
            <a:r>
              <a:rPr sz="1600" spc="-15" dirty="0">
                <a:latin typeface="Calibri"/>
                <a:cs typeface="Calibri"/>
              </a:rPr>
              <a:t>земельных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участков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8388095" y="6447037"/>
            <a:ext cx="2470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13" name="object 13"/>
          <p:cNvSpPr txBox="1"/>
          <p:nvPr/>
        </p:nvSpPr>
        <p:spPr>
          <a:xfrm>
            <a:off x="4765040" y="3633342"/>
            <a:ext cx="34124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306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в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содержащемся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 smtClean="0">
                <a:latin typeface="Calibri"/>
                <a:cs typeface="Calibri"/>
              </a:rPr>
              <a:t>ЕГ</a:t>
            </a:r>
            <a:r>
              <a:rPr lang="ru-RU" sz="1800" spc="-5" smtClean="0">
                <a:latin typeface="Calibri"/>
                <a:cs typeface="Calibri"/>
              </a:rPr>
              <a:t>Р</a:t>
            </a:r>
            <a:r>
              <a:rPr sz="1800" spc="-5" smtClean="0">
                <a:latin typeface="Calibri"/>
                <a:cs typeface="Calibri"/>
              </a:rPr>
              <a:t>Н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описании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местоположения </a:t>
            </a:r>
            <a:r>
              <a:rPr sz="1800" dirty="0">
                <a:latin typeface="Calibri"/>
                <a:cs typeface="Calibri"/>
              </a:rPr>
              <a:t>границ</a:t>
            </a:r>
          </a:p>
          <a:p>
            <a:pPr marL="253365" marR="248285" algn="ct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земельного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участка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выявлена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реестровая </a:t>
            </a:r>
            <a:r>
              <a:rPr sz="1800" spc="-10" dirty="0">
                <a:latin typeface="Calibri"/>
                <a:cs typeface="Calibri"/>
              </a:rPr>
              <a:t>ошибка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76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91199"/>
            <a:ext cx="9144000" cy="10636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562" y="184213"/>
            <a:ext cx="517525" cy="7794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64793" y="224076"/>
            <a:ext cx="741172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2851150" algn="l"/>
              </a:tabLst>
            </a:pPr>
            <a:r>
              <a:rPr sz="2400" b="1" spc="-5" dirty="0"/>
              <a:t>Особенности осуществления ГКУ при уточнении </a:t>
            </a:r>
            <a:r>
              <a:rPr sz="2400" b="1" dirty="0"/>
              <a:t>границ </a:t>
            </a:r>
            <a:r>
              <a:rPr sz="2400" b="1" spc="-530" dirty="0"/>
              <a:t> </a:t>
            </a:r>
            <a:r>
              <a:rPr sz="2400" b="1" spc="-10" dirty="0"/>
              <a:t>земельных</a:t>
            </a:r>
            <a:r>
              <a:rPr sz="2400" b="1" spc="-5" dirty="0"/>
              <a:t> участков	(изменения</a:t>
            </a:r>
            <a:r>
              <a:rPr sz="2400" b="1" spc="10" dirty="0"/>
              <a:t> </a:t>
            </a:r>
            <a:r>
              <a:rPr sz="2400" b="1" dirty="0"/>
              <a:t>в </a:t>
            </a:r>
            <a:r>
              <a:rPr sz="2400" b="1" spc="-5" dirty="0"/>
              <a:t>статью</a:t>
            </a:r>
            <a:r>
              <a:rPr sz="2400" b="1" spc="-15" dirty="0"/>
              <a:t> </a:t>
            </a:r>
            <a:r>
              <a:rPr sz="2400" b="1" spc="-5" dirty="0"/>
              <a:t>43)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388095" y="6447037"/>
            <a:ext cx="2470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1050442" y="1502409"/>
            <a:ext cx="7645400" cy="3592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Согласование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местоположение</a:t>
            </a:r>
            <a:r>
              <a:rPr sz="18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границ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путем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проставления</a:t>
            </a:r>
            <a:r>
              <a:rPr sz="18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личной</a:t>
            </a:r>
            <a:r>
              <a:rPr sz="18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подписи</a:t>
            </a:r>
            <a:r>
              <a:rPr sz="18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1800" b="1" spc="-3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акте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согласования</a:t>
            </a:r>
            <a:r>
              <a:rPr sz="18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при</a:t>
            </a:r>
            <a:r>
              <a:rPr sz="18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ГКУ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обязательно:</a:t>
            </a:r>
            <a:endParaRPr sz="18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Calibri"/>
              <a:cs typeface="Calibri"/>
            </a:endParaRPr>
          </a:p>
          <a:p>
            <a:pPr marL="12700" marR="464184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-при </a:t>
            </a:r>
            <a:r>
              <a:rPr sz="1800" spc="-5" dirty="0">
                <a:latin typeface="Calibri"/>
                <a:cs typeface="Calibri"/>
              </a:rPr>
              <a:t>ГКУ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связи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уточнением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местоположения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части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границ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земельного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участка,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которая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одновременно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является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общей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частью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границ </a:t>
            </a:r>
            <a:r>
              <a:rPr sz="1800" spc="-5" dirty="0">
                <a:latin typeface="Calibri"/>
                <a:cs typeface="Calibri"/>
              </a:rPr>
              <a:t>других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земельных участков,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(или)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изменением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площади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земельного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участка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</a:p>
          <a:p>
            <a:pPr marL="12700" marR="2159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требуется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внесение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изменений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сведения,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содержащиеся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ЕГРН,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о</a:t>
            </a:r>
            <a:r>
              <a:rPr sz="1800" spc="-10" dirty="0">
                <a:latin typeface="Calibri"/>
                <a:cs typeface="Calibri"/>
              </a:rPr>
              <a:t> смежных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ним </a:t>
            </a:r>
            <a:r>
              <a:rPr sz="1800" spc="-10" dirty="0">
                <a:latin typeface="Calibri"/>
                <a:cs typeface="Calibri"/>
              </a:rPr>
              <a:t>земельных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участках;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Calibri"/>
              <a:cs typeface="Calibri"/>
            </a:endParaRPr>
          </a:p>
          <a:p>
            <a:pPr marL="12700" marR="59055" indent="50165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-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в</a:t>
            </a:r>
            <a:r>
              <a:rPr sz="1800" i="1" spc="-5" dirty="0">
                <a:latin typeface="Calibri"/>
                <a:cs typeface="Calibri"/>
              </a:rPr>
              <a:t> связи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с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образованием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земельных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участков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одновременно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осуществлено </a:t>
            </a:r>
            <a:r>
              <a:rPr sz="1800" i="1" spc="-39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уточнение местоположения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части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(частей)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границ</a:t>
            </a:r>
            <a:r>
              <a:rPr sz="1800" i="1" spc="-5" dirty="0">
                <a:latin typeface="Calibri"/>
                <a:cs typeface="Calibri"/>
              </a:rPr>
              <a:t> других</a:t>
            </a:r>
            <a:r>
              <a:rPr sz="1800" i="1" spc="-10" dirty="0">
                <a:latin typeface="Calibri"/>
                <a:cs typeface="Calibri"/>
              </a:rPr>
              <a:t> земельных 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участков,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которая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является </a:t>
            </a:r>
            <a:r>
              <a:rPr sz="1800" i="1" spc="-5" dirty="0">
                <a:latin typeface="Calibri"/>
                <a:cs typeface="Calibri"/>
              </a:rPr>
              <a:t>общей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частью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(которые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являются </a:t>
            </a:r>
            <a:r>
              <a:rPr sz="1800" i="1" spc="-5" dirty="0">
                <a:latin typeface="Calibri"/>
                <a:cs typeface="Calibri"/>
              </a:rPr>
              <a:t>общими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i="1" spc="-5" dirty="0">
                <a:latin typeface="Calibri"/>
                <a:cs typeface="Calibri"/>
              </a:rPr>
              <a:t>частями)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границ </a:t>
            </a:r>
            <a:r>
              <a:rPr sz="1800" i="1" spc="-5" dirty="0">
                <a:latin typeface="Calibri"/>
                <a:cs typeface="Calibri"/>
              </a:rPr>
              <a:t>образуемого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земельного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участка.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739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91199"/>
            <a:ext cx="9144000" cy="10636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562" y="184213"/>
            <a:ext cx="517525" cy="7794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64793" y="224076"/>
            <a:ext cx="741172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2851150" algn="l"/>
              </a:tabLst>
            </a:pPr>
            <a:r>
              <a:rPr sz="2400" b="1" spc="-5" dirty="0"/>
              <a:t>Особенности осуществления ГКУ при уточнении </a:t>
            </a:r>
            <a:r>
              <a:rPr sz="2400" b="1" dirty="0"/>
              <a:t>границ </a:t>
            </a:r>
            <a:r>
              <a:rPr sz="2400" b="1" spc="-530" dirty="0"/>
              <a:t> </a:t>
            </a:r>
            <a:r>
              <a:rPr sz="2400" b="1" spc="-10" dirty="0"/>
              <a:t>земельных</a:t>
            </a:r>
            <a:r>
              <a:rPr sz="2400" b="1" spc="-5" dirty="0"/>
              <a:t> участков	(изменения</a:t>
            </a:r>
            <a:r>
              <a:rPr sz="2400" b="1" spc="10" dirty="0"/>
              <a:t> </a:t>
            </a:r>
            <a:r>
              <a:rPr sz="2400" b="1" dirty="0"/>
              <a:t>в </a:t>
            </a:r>
            <a:r>
              <a:rPr sz="2400" b="1" spc="-5" dirty="0"/>
              <a:t>статью</a:t>
            </a:r>
            <a:r>
              <a:rPr sz="2400" b="1" spc="-15" dirty="0"/>
              <a:t> </a:t>
            </a:r>
            <a:r>
              <a:rPr sz="2400" b="1" spc="-5" dirty="0"/>
              <a:t>43)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388095" y="6447037"/>
            <a:ext cx="2470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547217" y="1143761"/>
            <a:ext cx="8210550" cy="44294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2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Введена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часть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2.1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ст.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 smtClean="0">
                <a:latin typeface="Calibri"/>
                <a:cs typeface="Calibri"/>
              </a:rPr>
              <a:t>4</a:t>
            </a:r>
            <a:r>
              <a:rPr lang="ru-RU" sz="1800" dirty="0" smtClean="0">
                <a:latin typeface="Calibri"/>
                <a:cs typeface="Calibri"/>
              </a:rPr>
              <a:t>3</a:t>
            </a:r>
            <a:r>
              <a:rPr sz="1800" dirty="0" smtClean="0">
                <a:latin typeface="Calibri"/>
                <a:cs typeface="Calibri"/>
              </a:rPr>
              <a:t>: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 dirty="0">
              <a:latin typeface="Calibri"/>
              <a:cs typeface="Calibri"/>
            </a:endParaRPr>
          </a:p>
          <a:p>
            <a:pPr marL="12700" marR="6350" indent="449580" algn="just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Уточнение </a:t>
            </a:r>
            <a:r>
              <a:rPr sz="1800" dirty="0">
                <a:latin typeface="Calibri"/>
                <a:cs typeface="Calibri"/>
              </a:rPr>
              <a:t>границ </a:t>
            </a:r>
            <a:r>
              <a:rPr sz="1800" spc="-10" dirty="0">
                <a:latin typeface="Calibri"/>
                <a:cs typeface="Calibri"/>
              </a:rPr>
              <a:t>земельных </a:t>
            </a:r>
            <a:r>
              <a:rPr sz="1800" spc="-5" dirty="0">
                <a:latin typeface="Calibri"/>
                <a:cs typeface="Calibri"/>
              </a:rPr>
              <a:t>участков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случае выявления ошибки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описании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местоположения </a:t>
            </a:r>
            <a:r>
              <a:rPr sz="1800" dirty="0">
                <a:latin typeface="Calibri"/>
                <a:cs typeface="Calibri"/>
              </a:rPr>
              <a:t>границ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смежных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и (или)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несмежных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земельных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участк</a:t>
            </a:r>
            <a:r>
              <a:rPr sz="1800" spc="-5" dirty="0">
                <a:latin typeface="Calibri"/>
                <a:cs typeface="Calibri"/>
              </a:rPr>
              <a:t>ов,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5" dirty="0">
                <a:latin typeface="Calibri"/>
                <a:cs typeface="Calibri"/>
              </a:rPr>
              <a:t>том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числе </a:t>
            </a:r>
            <a:r>
              <a:rPr sz="1800" dirty="0">
                <a:latin typeface="Calibri"/>
                <a:cs typeface="Calibri"/>
              </a:rPr>
              <a:t>при </a:t>
            </a:r>
            <a:r>
              <a:rPr sz="1800" spc="-5" dirty="0">
                <a:latin typeface="Calibri"/>
                <a:cs typeface="Calibri"/>
              </a:rPr>
              <a:t>выполнении кадастровых работ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отношении </a:t>
            </a:r>
            <a:r>
              <a:rPr sz="1800" spc="-15" dirty="0">
                <a:latin typeface="Calibri"/>
                <a:cs typeface="Calibri"/>
              </a:rPr>
              <a:t>ОКС, </a:t>
            </a:r>
            <a:r>
              <a:rPr sz="1800" spc="-10" dirty="0">
                <a:latin typeface="Calibri"/>
                <a:cs typeface="Calibri"/>
              </a:rPr>
              <a:t>осуществляется </a:t>
            </a:r>
            <a:r>
              <a:rPr sz="1800" spc="-5" dirty="0">
                <a:latin typeface="Calibri"/>
                <a:cs typeface="Calibri"/>
              </a:rPr>
              <a:t>на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основании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заявления:</a:t>
            </a:r>
            <a:endParaRPr sz="1800" dirty="0">
              <a:latin typeface="Calibri"/>
              <a:cs typeface="Calibri"/>
            </a:endParaRPr>
          </a:p>
          <a:p>
            <a:pPr marL="12700" marR="6985" algn="just">
              <a:lnSpc>
                <a:spcPct val="100000"/>
              </a:lnSpc>
              <a:spcBef>
                <a:spcPts val="5"/>
              </a:spcBef>
              <a:buChar char="-"/>
              <a:tabLst>
                <a:tab pos="462280" algn="l"/>
              </a:tabLst>
            </a:pPr>
            <a:r>
              <a:rPr sz="1800" dirty="0">
                <a:latin typeface="Calibri"/>
                <a:cs typeface="Calibri"/>
              </a:rPr>
              <a:t>лица,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являющегося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правообладателем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одного</a:t>
            </a:r>
            <a:r>
              <a:rPr sz="1800" spc="37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из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земельных</a:t>
            </a:r>
            <a:r>
              <a:rPr sz="1800" spc="-5" dirty="0">
                <a:latin typeface="Calibri"/>
                <a:cs typeface="Calibri"/>
              </a:rPr>
              <a:t> участков,</a:t>
            </a:r>
            <a:r>
              <a:rPr sz="1800" dirty="0">
                <a:latin typeface="Calibri"/>
                <a:cs typeface="Calibri"/>
              </a:rPr>
              <a:t> в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отношении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которых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осуществляется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уточнение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границ,</a:t>
            </a:r>
            <a:endParaRPr sz="1800" dirty="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buChar char="-"/>
              <a:tabLst>
                <a:tab pos="462280" algn="l"/>
              </a:tabLst>
            </a:pPr>
            <a:r>
              <a:rPr sz="1800" dirty="0">
                <a:latin typeface="Calibri"/>
                <a:cs typeface="Calibri"/>
              </a:rPr>
              <a:t>либо </a:t>
            </a:r>
            <a:r>
              <a:rPr sz="1800" spc="-5" dirty="0">
                <a:latin typeface="Calibri"/>
                <a:cs typeface="Calibri"/>
              </a:rPr>
              <a:t>указанного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30" dirty="0">
                <a:latin typeface="Calibri"/>
                <a:cs typeface="Calibri"/>
              </a:rPr>
              <a:t>ст. </a:t>
            </a:r>
            <a:r>
              <a:rPr sz="1800" spc="-5" dirty="0">
                <a:latin typeface="Calibri"/>
                <a:cs typeface="Calibri"/>
              </a:rPr>
              <a:t>15 ФЗ </a:t>
            </a:r>
            <a:r>
              <a:rPr sz="1800" spc="-10" dirty="0">
                <a:latin typeface="Calibri"/>
                <a:cs typeface="Calibri"/>
              </a:rPr>
              <a:t>от </a:t>
            </a:r>
            <a:r>
              <a:rPr sz="1800" spc="-5" dirty="0">
                <a:latin typeface="Calibri"/>
                <a:cs typeface="Calibri"/>
              </a:rPr>
              <a:t>13.07.2015 </a:t>
            </a:r>
            <a:r>
              <a:rPr sz="1800" dirty="0">
                <a:latin typeface="Calibri"/>
                <a:cs typeface="Calibri"/>
              </a:rPr>
              <a:t>№ </a:t>
            </a:r>
            <a:r>
              <a:rPr sz="1800" spc="-5" dirty="0">
                <a:latin typeface="Calibri"/>
                <a:cs typeface="Calibri"/>
              </a:rPr>
              <a:t>218-ФЗ </a:t>
            </a:r>
            <a:r>
              <a:rPr sz="1800" dirty="0">
                <a:latin typeface="Calibri"/>
                <a:cs typeface="Calibri"/>
              </a:rPr>
              <a:t>лица, </a:t>
            </a:r>
            <a:r>
              <a:rPr sz="1800" spc="-5" dirty="0">
                <a:latin typeface="Calibri"/>
                <a:cs typeface="Calibri"/>
              </a:rPr>
              <a:t>заинтересованного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ГКУ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(или)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ГРП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также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необходимых</a:t>
            </a:r>
            <a:r>
              <a:rPr sz="1800" spc="-10" dirty="0">
                <a:latin typeface="Calibri"/>
                <a:cs typeface="Calibri"/>
              </a:rPr>
              <a:t> для</a:t>
            </a:r>
            <a:r>
              <a:rPr sz="1800" spc="-5" dirty="0">
                <a:latin typeface="Calibri"/>
                <a:cs typeface="Calibri"/>
              </a:rPr>
              <a:t> таких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ГКУ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40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(или)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ГРП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документов.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Calibri"/>
              <a:cs typeface="Calibri"/>
            </a:endParaRPr>
          </a:p>
          <a:p>
            <a:pPr marL="12700" marR="5080" indent="44958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указанном случае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0" dirty="0">
                <a:latin typeface="Calibri"/>
                <a:cs typeface="Calibri"/>
              </a:rPr>
              <a:t>межевой </a:t>
            </a:r>
            <a:r>
              <a:rPr sz="1800" dirty="0">
                <a:latin typeface="Calibri"/>
                <a:cs typeface="Calibri"/>
              </a:rPr>
              <a:t>план </a:t>
            </a:r>
            <a:r>
              <a:rPr sz="1800" spc="-5" dirty="0">
                <a:latin typeface="Calibri"/>
                <a:cs typeface="Calibri"/>
              </a:rPr>
              <a:t>включается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обоснование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наличия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ошибки </a:t>
            </a:r>
            <a:r>
              <a:rPr sz="1800" spc="-3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в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описании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местоположения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границ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смежных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и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(или)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несмежных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земельных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участков,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местоположение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границ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указанных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земельных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участков</a:t>
            </a:r>
            <a:r>
              <a:rPr sz="1800" spc="-5" dirty="0">
                <a:latin typeface="Calibri"/>
                <a:cs typeface="Calibri"/>
              </a:rPr>
              <a:t> считается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согласованным </a:t>
            </a:r>
            <a:r>
              <a:rPr sz="1800" spc="-15" dirty="0">
                <a:latin typeface="Calibri"/>
                <a:cs typeface="Calibri"/>
              </a:rPr>
              <a:t>только </a:t>
            </a:r>
            <a:r>
              <a:rPr sz="1800" dirty="0">
                <a:latin typeface="Calibri"/>
                <a:cs typeface="Calibri"/>
              </a:rPr>
              <a:t>при наличии в </a:t>
            </a:r>
            <a:r>
              <a:rPr sz="1800" spc="-5" dirty="0">
                <a:latin typeface="Calibri"/>
                <a:cs typeface="Calibri"/>
              </a:rPr>
              <a:t>акте </a:t>
            </a:r>
            <a:r>
              <a:rPr sz="1800" spc="-10" dirty="0">
                <a:latin typeface="Calibri"/>
                <a:cs typeface="Calibri"/>
              </a:rPr>
              <a:t>согласования местоположения </a:t>
            </a:r>
            <a:r>
              <a:rPr sz="1800" spc="-5" dirty="0">
                <a:latin typeface="Calibri"/>
                <a:cs typeface="Calibri"/>
              </a:rPr>
              <a:t>границ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личных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подписей</a:t>
            </a:r>
            <a:r>
              <a:rPr sz="18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всех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заинтересованных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лиц или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представителей.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5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91199"/>
            <a:ext cx="9144000" cy="10636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562" y="184213"/>
            <a:ext cx="517525" cy="7794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7966" y="75415"/>
            <a:ext cx="78867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9615" marR="5080" algn="ctr">
              <a:lnSpc>
                <a:spcPct val="100000"/>
              </a:lnSpc>
              <a:spcBef>
                <a:spcPts val="100"/>
              </a:spcBef>
              <a:tabLst>
                <a:tab pos="4594860" algn="l"/>
              </a:tabLst>
            </a:pPr>
            <a:r>
              <a:rPr sz="2400" b="1" spc="-5" dirty="0"/>
              <a:t>Осуществление</a:t>
            </a:r>
            <a:r>
              <a:rPr sz="2400" b="1" spc="-20" dirty="0"/>
              <a:t> </a:t>
            </a:r>
            <a:r>
              <a:rPr sz="2400" b="1" spc="-5" dirty="0"/>
              <a:t>ГКУ</a:t>
            </a:r>
            <a:r>
              <a:rPr sz="2400" b="1" spc="-15" dirty="0"/>
              <a:t> </a:t>
            </a:r>
            <a:r>
              <a:rPr sz="2400" b="1" dirty="0"/>
              <a:t>и </a:t>
            </a:r>
            <a:r>
              <a:rPr sz="2400" b="1" spc="-5" dirty="0"/>
              <a:t>(или)</a:t>
            </a:r>
            <a:r>
              <a:rPr sz="2400" b="1" spc="5" dirty="0"/>
              <a:t> </a:t>
            </a:r>
            <a:r>
              <a:rPr sz="2400" b="1" spc="-5" dirty="0"/>
              <a:t>ГРП</a:t>
            </a:r>
            <a:r>
              <a:rPr sz="2400" b="1" dirty="0"/>
              <a:t> </a:t>
            </a:r>
            <a:r>
              <a:rPr sz="2400" b="1" spc="-5" dirty="0"/>
              <a:t>на</a:t>
            </a:r>
            <a:r>
              <a:rPr sz="2400" b="1" spc="-10" dirty="0"/>
              <a:t> недвижимое</a:t>
            </a:r>
            <a:r>
              <a:rPr sz="2400" b="1" spc="5" dirty="0"/>
              <a:t> </a:t>
            </a:r>
            <a:r>
              <a:rPr sz="2400" b="1" spc="-5" dirty="0"/>
              <a:t>имущество </a:t>
            </a:r>
            <a:r>
              <a:rPr sz="2400" b="1" spc="-530" dirty="0"/>
              <a:t> </a:t>
            </a:r>
            <a:r>
              <a:rPr sz="2400" b="1" spc="-5" dirty="0"/>
              <a:t>на основании</a:t>
            </a:r>
            <a:r>
              <a:rPr sz="2400" b="1" spc="-20" dirty="0"/>
              <a:t> </a:t>
            </a:r>
            <a:r>
              <a:rPr sz="2400" b="1" spc="-5" dirty="0" err="1"/>
              <a:t>решения</a:t>
            </a:r>
            <a:r>
              <a:rPr sz="2400" b="1" spc="30" dirty="0"/>
              <a:t> </a:t>
            </a:r>
            <a:r>
              <a:rPr sz="2400" b="1" spc="-25" dirty="0" err="1" smtClean="0"/>
              <a:t>суда</a:t>
            </a:r>
            <a:r>
              <a:rPr lang="ru-RU" sz="2400" b="1" spc="-25" dirty="0" smtClean="0"/>
              <a:t/>
            </a:r>
            <a:br>
              <a:rPr lang="ru-RU" sz="2400" b="1" spc="-25" dirty="0" smtClean="0"/>
            </a:br>
            <a:r>
              <a:rPr sz="2400" b="1" spc="-5" dirty="0" smtClean="0"/>
              <a:t>(</a:t>
            </a:r>
            <a:r>
              <a:rPr sz="2400" b="1" spc="-5" dirty="0"/>
              <a:t>изменения</a:t>
            </a:r>
            <a:r>
              <a:rPr sz="2400" b="1" spc="10" dirty="0"/>
              <a:t> </a:t>
            </a:r>
            <a:r>
              <a:rPr sz="2400" b="1" dirty="0"/>
              <a:t>в</a:t>
            </a:r>
            <a:r>
              <a:rPr sz="2400" b="1" spc="-5" dirty="0"/>
              <a:t> статью 58)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68726" y="1131189"/>
            <a:ext cx="3750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Межевой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план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не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требуется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82344" y="2782061"/>
            <a:ext cx="726059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indent="51435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если </a:t>
            </a:r>
            <a:r>
              <a:rPr sz="1800" spc="-10" dirty="0">
                <a:latin typeface="Calibri"/>
                <a:cs typeface="Calibri"/>
              </a:rPr>
              <a:t>необходимость </a:t>
            </a:r>
            <a:r>
              <a:rPr sz="1800" spc="-5" dirty="0">
                <a:latin typeface="Calibri"/>
                <a:cs typeface="Calibri"/>
              </a:rPr>
              <a:t>осуществления </a:t>
            </a:r>
            <a:r>
              <a:rPr sz="1800" spc="-10" dirty="0">
                <a:latin typeface="Calibri"/>
                <a:cs typeface="Calibri"/>
              </a:rPr>
              <a:t>ГКУ </a:t>
            </a:r>
            <a:r>
              <a:rPr sz="1800" spc="-5" dirty="0">
                <a:latin typeface="Calibri"/>
                <a:cs typeface="Calibri"/>
              </a:rPr>
              <a:t>установлена решением </a:t>
            </a:r>
            <a:r>
              <a:rPr sz="1800" spc="-25" dirty="0">
                <a:latin typeface="Calibri"/>
                <a:cs typeface="Calibri"/>
              </a:rPr>
              <a:t>суда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такое </a:t>
            </a:r>
            <a:r>
              <a:rPr sz="1800" spc="-5" dirty="0">
                <a:latin typeface="Calibri"/>
                <a:cs typeface="Calibri"/>
              </a:rPr>
              <a:t>решение </a:t>
            </a:r>
            <a:r>
              <a:rPr sz="1800" spc="-25" dirty="0">
                <a:latin typeface="Calibri"/>
                <a:cs typeface="Calibri"/>
              </a:rPr>
              <a:t>суда </a:t>
            </a:r>
            <a:r>
              <a:rPr sz="1800" dirty="0">
                <a:latin typeface="Calibri"/>
                <a:cs typeface="Calibri"/>
              </a:rPr>
              <a:t>либо </a:t>
            </a:r>
            <a:r>
              <a:rPr sz="1800" spc="-5" dirty="0">
                <a:latin typeface="Calibri"/>
                <a:cs typeface="Calibri"/>
              </a:rPr>
              <a:t>решение </a:t>
            </a:r>
            <a:r>
              <a:rPr sz="1800" spc="-20" dirty="0">
                <a:latin typeface="Calibri"/>
                <a:cs typeface="Calibri"/>
              </a:rPr>
              <a:t>суда, </a:t>
            </a:r>
            <a:r>
              <a:rPr sz="1800" spc="-5" dirty="0">
                <a:latin typeface="Calibri"/>
                <a:cs typeface="Calibri"/>
              </a:rPr>
              <a:t>разрешившее спор </a:t>
            </a:r>
            <a:r>
              <a:rPr sz="1800" dirty="0">
                <a:latin typeface="Calibri"/>
                <a:cs typeface="Calibri"/>
              </a:rPr>
              <a:t>о </a:t>
            </a:r>
            <a:r>
              <a:rPr sz="1800" spc="-5" dirty="0">
                <a:latin typeface="Calibri"/>
                <a:cs typeface="Calibri"/>
              </a:rPr>
              <a:t>границах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земельных</a:t>
            </a:r>
            <a:r>
              <a:rPr sz="1800" spc="-5" dirty="0">
                <a:latin typeface="Calibri"/>
                <a:cs typeface="Calibri"/>
              </a:rPr>
              <a:t> участков</a:t>
            </a:r>
            <a:r>
              <a:rPr sz="1800" dirty="0">
                <a:latin typeface="Calibri"/>
                <a:cs typeface="Calibri"/>
              </a:rPr>
              <a:t> и </a:t>
            </a:r>
            <a:r>
              <a:rPr sz="1800" spc="-5" dirty="0">
                <a:latin typeface="Calibri"/>
                <a:cs typeface="Calibri"/>
              </a:rPr>
              <a:t>(или)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контурах </a:t>
            </a:r>
            <a:r>
              <a:rPr sz="1800" spc="-10" dirty="0">
                <a:latin typeface="Calibri"/>
                <a:cs typeface="Calibri"/>
              </a:rPr>
              <a:t>расположенных</a:t>
            </a:r>
            <a:r>
              <a:rPr sz="1800" spc="-5" dirty="0">
                <a:latin typeface="Calibri"/>
                <a:cs typeface="Calibri"/>
              </a:rPr>
              <a:t> на</a:t>
            </a:r>
            <a:r>
              <a:rPr sz="1800" dirty="0">
                <a:latin typeface="Calibri"/>
                <a:cs typeface="Calibri"/>
              </a:rPr>
              <a:t> них </a:t>
            </a:r>
            <a:r>
              <a:rPr sz="1800" spc="-10" dirty="0">
                <a:latin typeface="Calibri"/>
                <a:cs typeface="Calibri"/>
              </a:rPr>
              <a:t>объектов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недвижимости,</a:t>
            </a:r>
            <a:r>
              <a:rPr sz="1800" spc="-5" dirty="0">
                <a:latin typeface="Calibri"/>
                <a:cs typeface="Calibri"/>
              </a:rPr>
              <a:t> не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обязывающее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орган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регистрации</a:t>
            </a:r>
            <a:r>
              <a:rPr sz="1800" dirty="0">
                <a:latin typeface="Calibri"/>
                <a:cs typeface="Calibri"/>
              </a:rPr>
              <a:t> прав</a:t>
            </a:r>
            <a:r>
              <a:rPr sz="1800" spc="40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осуществить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ГКУ,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решение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суда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содержит</a:t>
            </a:r>
            <a:r>
              <a:rPr sz="1800" spc="-10" dirty="0">
                <a:latin typeface="Calibri"/>
                <a:cs typeface="Calibri"/>
              </a:rPr>
              <a:t> необходимые</a:t>
            </a:r>
            <a:r>
              <a:rPr sz="1800" spc="-5" dirty="0">
                <a:latin typeface="Calibri"/>
                <a:cs typeface="Calibri"/>
              </a:rPr>
              <a:t> для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внесения</a:t>
            </a:r>
            <a:r>
              <a:rPr sz="1800" dirty="0">
                <a:latin typeface="Calibri"/>
                <a:cs typeface="Calibri"/>
              </a:rPr>
              <a:t> 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ЕГРН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основные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сведения об объекте недвижимости,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5" dirty="0">
                <a:latin typeface="Calibri"/>
                <a:cs typeface="Calibri"/>
              </a:rPr>
              <a:t>том </a:t>
            </a:r>
            <a:r>
              <a:rPr sz="1800" spc="-5" dirty="0">
                <a:latin typeface="Calibri"/>
                <a:cs typeface="Calibri"/>
              </a:rPr>
              <a:t>числе сведения </a:t>
            </a:r>
            <a:r>
              <a:rPr sz="1800" dirty="0">
                <a:latin typeface="Calibri"/>
                <a:cs typeface="Calibri"/>
              </a:rPr>
              <a:t>о </a:t>
            </a:r>
            <a:r>
              <a:rPr sz="1800" spc="-15" dirty="0">
                <a:latin typeface="Calibri"/>
                <a:cs typeface="Calibri"/>
              </a:rPr>
              <a:t>координатах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характерных </a:t>
            </a:r>
            <a:r>
              <a:rPr sz="1800" spc="-10" dirty="0">
                <a:latin typeface="Calibri"/>
                <a:cs typeface="Calibri"/>
              </a:rPr>
              <a:t>точек </a:t>
            </a:r>
            <a:r>
              <a:rPr sz="1800" dirty="0">
                <a:latin typeface="Calibri"/>
                <a:cs typeface="Calibri"/>
              </a:rPr>
              <a:t>границ </a:t>
            </a:r>
            <a:r>
              <a:rPr sz="1800" spc="-10" dirty="0">
                <a:latin typeface="Calibri"/>
                <a:cs typeface="Calibri"/>
              </a:rPr>
              <a:t>земельного </a:t>
            </a:r>
            <a:r>
              <a:rPr sz="1800" spc="-5" dirty="0">
                <a:latin typeface="Calibri"/>
                <a:cs typeface="Calibri"/>
              </a:rPr>
              <a:t>участка, </a:t>
            </a:r>
            <a:r>
              <a:rPr sz="1800" spc="-10" dirty="0">
                <a:latin typeface="Calibri"/>
                <a:cs typeface="Calibri"/>
              </a:rPr>
              <a:t>координатах </a:t>
            </a:r>
            <a:r>
              <a:rPr sz="1800" spc="-5" dirty="0">
                <a:latin typeface="Calibri"/>
                <a:cs typeface="Calibri"/>
              </a:rPr>
              <a:t>характерных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точек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контура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здания,</a:t>
            </a:r>
            <a:r>
              <a:rPr sz="1800" spc="-5" dirty="0">
                <a:latin typeface="Calibri"/>
                <a:cs typeface="Calibri"/>
              </a:rPr>
              <a:t> сооружения</a:t>
            </a:r>
            <a:r>
              <a:rPr sz="1800" dirty="0">
                <a:latin typeface="Calibri"/>
                <a:cs typeface="Calibri"/>
              </a:rPr>
              <a:t> или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объекта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незавершенного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строительства </a:t>
            </a:r>
            <a:r>
              <a:rPr sz="1800" spc="-5" dirty="0">
                <a:latin typeface="Calibri"/>
                <a:cs typeface="Calibri"/>
              </a:rPr>
              <a:t>на </a:t>
            </a:r>
            <a:r>
              <a:rPr sz="1800" spc="-10" dirty="0">
                <a:latin typeface="Calibri"/>
                <a:cs typeface="Calibri"/>
              </a:rPr>
              <a:t>земельном </a:t>
            </a:r>
            <a:r>
              <a:rPr sz="1800" spc="-5" dirty="0">
                <a:latin typeface="Calibri"/>
                <a:cs typeface="Calibri"/>
              </a:rPr>
              <a:t>участке, </a:t>
            </a:r>
            <a:r>
              <a:rPr sz="1800" dirty="0">
                <a:latin typeface="Calibri"/>
                <a:cs typeface="Calibri"/>
              </a:rPr>
              <a:t>а </a:t>
            </a:r>
            <a:r>
              <a:rPr sz="1800" spc="-10" dirty="0">
                <a:latin typeface="Calibri"/>
                <a:cs typeface="Calibri"/>
              </a:rPr>
              <a:t>также соответствует </a:t>
            </a:r>
            <a:r>
              <a:rPr sz="1800" spc="-15" dirty="0">
                <a:latin typeface="Calibri"/>
                <a:cs typeface="Calibri"/>
              </a:rPr>
              <a:t>методам </a:t>
            </a:r>
            <a:r>
              <a:rPr sz="1800" spc="-5" dirty="0">
                <a:latin typeface="Calibri"/>
                <a:cs typeface="Calibri"/>
              </a:rPr>
              <a:t>их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определения,</a:t>
            </a:r>
            <a:r>
              <a:rPr sz="1800" spc="-5" dirty="0">
                <a:latin typeface="Calibri"/>
                <a:cs typeface="Calibri"/>
              </a:rPr>
              <a:t> установленным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органом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нормативно-правового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регулирования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481576" y="1624075"/>
            <a:ext cx="1370330" cy="1003300"/>
            <a:chOff x="4481576" y="1624075"/>
            <a:chExt cx="1370330" cy="1003300"/>
          </a:xfrm>
        </p:grpSpPr>
        <p:sp>
          <p:nvSpPr>
            <p:cNvPr id="8" name="object 8"/>
            <p:cNvSpPr/>
            <p:nvPr/>
          </p:nvSpPr>
          <p:spPr>
            <a:xfrm>
              <a:off x="4494276" y="1636775"/>
              <a:ext cx="1344930" cy="977900"/>
            </a:xfrm>
            <a:custGeom>
              <a:avLst/>
              <a:gdLst/>
              <a:ahLst/>
              <a:cxnLst/>
              <a:rect l="l" t="t" r="r" b="b"/>
              <a:pathLst>
                <a:path w="1344929" h="977900">
                  <a:moveTo>
                    <a:pt x="1008379" y="0"/>
                  </a:moveTo>
                  <a:lnTo>
                    <a:pt x="336041" y="0"/>
                  </a:lnTo>
                  <a:lnTo>
                    <a:pt x="336041" y="488950"/>
                  </a:lnTo>
                  <a:lnTo>
                    <a:pt x="0" y="488950"/>
                  </a:lnTo>
                  <a:lnTo>
                    <a:pt x="672211" y="977900"/>
                  </a:lnTo>
                  <a:lnTo>
                    <a:pt x="1344549" y="488950"/>
                  </a:lnTo>
                  <a:lnTo>
                    <a:pt x="1008379" y="488950"/>
                  </a:lnTo>
                  <a:lnTo>
                    <a:pt x="100837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94276" y="1636775"/>
              <a:ext cx="1344930" cy="977900"/>
            </a:xfrm>
            <a:custGeom>
              <a:avLst/>
              <a:gdLst/>
              <a:ahLst/>
              <a:cxnLst/>
              <a:rect l="l" t="t" r="r" b="b"/>
              <a:pathLst>
                <a:path w="1344929" h="977900">
                  <a:moveTo>
                    <a:pt x="0" y="488950"/>
                  </a:moveTo>
                  <a:lnTo>
                    <a:pt x="336041" y="488950"/>
                  </a:lnTo>
                  <a:lnTo>
                    <a:pt x="336041" y="0"/>
                  </a:lnTo>
                  <a:lnTo>
                    <a:pt x="1008379" y="0"/>
                  </a:lnTo>
                  <a:lnTo>
                    <a:pt x="1008379" y="488950"/>
                  </a:lnTo>
                  <a:lnTo>
                    <a:pt x="1344549" y="488950"/>
                  </a:lnTo>
                  <a:lnTo>
                    <a:pt x="672211" y="977900"/>
                  </a:lnTo>
                  <a:lnTo>
                    <a:pt x="0" y="48895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287" y="2924111"/>
            <a:ext cx="871537" cy="86518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000" y="4508563"/>
            <a:ext cx="885825" cy="87788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xfrm>
            <a:off x="8388095" y="6447037"/>
            <a:ext cx="2470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31573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562" y="184213"/>
            <a:ext cx="517525" cy="7794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5967" y="343661"/>
            <a:ext cx="7797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/>
              <a:t>Исправление</a:t>
            </a:r>
            <a:r>
              <a:rPr sz="2400" b="1" dirty="0"/>
              <a:t> реестровой</a:t>
            </a:r>
            <a:r>
              <a:rPr sz="2400" b="1" spc="-10" dirty="0"/>
              <a:t> </a:t>
            </a:r>
            <a:r>
              <a:rPr sz="2400" b="1" spc="-5" dirty="0"/>
              <a:t>ошибки</a:t>
            </a:r>
            <a:r>
              <a:rPr sz="2400" b="1" spc="-10" dirty="0"/>
              <a:t> </a:t>
            </a:r>
            <a:r>
              <a:rPr sz="2400" b="1" spc="-5" dirty="0"/>
              <a:t>(изменения</a:t>
            </a:r>
            <a:r>
              <a:rPr sz="2400" b="1" spc="20" dirty="0"/>
              <a:t> </a:t>
            </a:r>
            <a:r>
              <a:rPr sz="2400" b="1" dirty="0"/>
              <a:t>в</a:t>
            </a:r>
            <a:r>
              <a:rPr sz="2400" b="1" spc="5" dirty="0"/>
              <a:t> </a:t>
            </a:r>
            <a:r>
              <a:rPr sz="2400" b="1" spc="-5" dirty="0"/>
              <a:t>статью</a:t>
            </a:r>
            <a:r>
              <a:rPr sz="2400" b="1" dirty="0"/>
              <a:t> </a:t>
            </a:r>
            <a:r>
              <a:rPr sz="2400" b="1" spc="-5" dirty="0"/>
              <a:t>61)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80133" y="1176909"/>
            <a:ext cx="16637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1F487C"/>
                </a:solidFill>
                <a:latin typeface="Calibri"/>
                <a:cs typeface="Calibri"/>
              </a:rPr>
              <a:t>РО</a:t>
            </a:r>
            <a:r>
              <a:rPr sz="2200" b="1" spc="-5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1F487C"/>
                </a:solidFill>
                <a:latin typeface="Calibri"/>
                <a:cs typeface="Calibri"/>
              </a:rPr>
              <a:t>допущена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04408" y="1251585"/>
            <a:ext cx="20364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C00000"/>
                </a:solidFill>
                <a:latin typeface="Calibri"/>
                <a:cs typeface="Calibri"/>
              </a:rPr>
              <a:t>Исправление</a:t>
            </a:r>
            <a:r>
              <a:rPr sz="22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Calibri"/>
                <a:cs typeface="Calibri"/>
              </a:rPr>
              <a:t>РО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65547" y="1976247"/>
            <a:ext cx="825500" cy="1168400"/>
            <a:chOff x="4765547" y="1976247"/>
            <a:chExt cx="825500" cy="1168400"/>
          </a:xfrm>
        </p:grpSpPr>
        <p:sp>
          <p:nvSpPr>
            <p:cNvPr id="7" name="object 7"/>
            <p:cNvSpPr/>
            <p:nvPr/>
          </p:nvSpPr>
          <p:spPr>
            <a:xfrm>
              <a:off x="4778247" y="1988947"/>
              <a:ext cx="800100" cy="1143000"/>
            </a:xfrm>
            <a:custGeom>
              <a:avLst/>
              <a:gdLst/>
              <a:ahLst/>
              <a:cxnLst/>
              <a:rect l="l" t="t" r="r" b="b"/>
              <a:pathLst>
                <a:path w="800100" h="1143000">
                  <a:moveTo>
                    <a:pt x="800100" y="0"/>
                  </a:moveTo>
                  <a:lnTo>
                    <a:pt x="400050" y="400050"/>
                  </a:lnTo>
                  <a:lnTo>
                    <a:pt x="0" y="0"/>
                  </a:lnTo>
                  <a:lnTo>
                    <a:pt x="0" y="742950"/>
                  </a:lnTo>
                  <a:lnTo>
                    <a:pt x="400050" y="1143000"/>
                  </a:lnTo>
                  <a:lnTo>
                    <a:pt x="800100" y="742950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AD47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78247" y="1988947"/>
              <a:ext cx="800100" cy="1143000"/>
            </a:xfrm>
            <a:custGeom>
              <a:avLst/>
              <a:gdLst/>
              <a:ahLst/>
              <a:cxnLst/>
              <a:rect l="l" t="t" r="r" b="b"/>
              <a:pathLst>
                <a:path w="800100" h="1143000">
                  <a:moveTo>
                    <a:pt x="800100" y="0"/>
                  </a:moveTo>
                  <a:lnTo>
                    <a:pt x="800100" y="742950"/>
                  </a:lnTo>
                  <a:lnTo>
                    <a:pt x="400050" y="1143000"/>
                  </a:lnTo>
                  <a:lnTo>
                    <a:pt x="0" y="742950"/>
                  </a:lnTo>
                  <a:lnTo>
                    <a:pt x="0" y="0"/>
                  </a:lnTo>
                  <a:lnTo>
                    <a:pt x="400050" y="400050"/>
                  </a:lnTo>
                  <a:lnTo>
                    <a:pt x="800100" y="0"/>
                  </a:lnTo>
                  <a:close/>
                </a:path>
              </a:pathLst>
            </a:custGeom>
            <a:ln w="25400">
              <a:solidFill>
                <a:srgbClr val="AD47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096002" y="2347722"/>
            <a:ext cx="1670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565647" y="2048129"/>
            <a:ext cx="3533775" cy="768350"/>
            <a:chOff x="5565647" y="2048129"/>
            <a:chExt cx="3533775" cy="768350"/>
          </a:xfrm>
        </p:grpSpPr>
        <p:sp>
          <p:nvSpPr>
            <p:cNvPr id="11" name="object 11"/>
            <p:cNvSpPr/>
            <p:nvPr/>
          </p:nvSpPr>
          <p:spPr>
            <a:xfrm>
              <a:off x="5578347" y="2060829"/>
              <a:ext cx="3508375" cy="742950"/>
            </a:xfrm>
            <a:custGeom>
              <a:avLst/>
              <a:gdLst/>
              <a:ahLst/>
              <a:cxnLst/>
              <a:rect l="l" t="t" r="r" b="b"/>
              <a:pathLst>
                <a:path w="3508375" h="742950">
                  <a:moveTo>
                    <a:pt x="3384550" y="0"/>
                  </a:moveTo>
                  <a:lnTo>
                    <a:pt x="0" y="0"/>
                  </a:lnTo>
                  <a:lnTo>
                    <a:pt x="0" y="742950"/>
                  </a:lnTo>
                  <a:lnTo>
                    <a:pt x="3384550" y="742950"/>
                  </a:lnTo>
                  <a:lnTo>
                    <a:pt x="3432722" y="733228"/>
                  </a:lnTo>
                  <a:lnTo>
                    <a:pt x="3472084" y="706707"/>
                  </a:lnTo>
                  <a:lnTo>
                    <a:pt x="3498635" y="667351"/>
                  </a:lnTo>
                  <a:lnTo>
                    <a:pt x="3508375" y="619125"/>
                  </a:lnTo>
                  <a:lnTo>
                    <a:pt x="3508375" y="123825"/>
                  </a:lnTo>
                  <a:lnTo>
                    <a:pt x="3498635" y="75652"/>
                  </a:lnTo>
                  <a:lnTo>
                    <a:pt x="3472084" y="36290"/>
                  </a:lnTo>
                  <a:lnTo>
                    <a:pt x="3432722" y="9739"/>
                  </a:lnTo>
                  <a:lnTo>
                    <a:pt x="338455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78347" y="2060829"/>
              <a:ext cx="3508375" cy="742950"/>
            </a:xfrm>
            <a:custGeom>
              <a:avLst/>
              <a:gdLst/>
              <a:ahLst/>
              <a:cxnLst/>
              <a:rect l="l" t="t" r="r" b="b"/>
              <a:pathLst>
                <a:path w="3508375" h="742950">
                  <a:moveTo>
                    <a:pt x="3508375" y="123825"/>
                  </a:moveTo>
                  <a:lnTo>
                    <a:pt x="3508375" y="619125"/>
                  </a:lnTo>
                  <a:lnTo>
                    <a:pt x="3498635" y="667351"/>
                  </a:lnTo>
                  <a:lnTo>
                    <a:pt x="3472084" y="706707"/>
                  </a:lnTo>
                  <a:lnTo>
                    <a:pt x="3432722" y="733228"/>
                  </a:lnTo>
                  <a:lnTo>
                    <a:pt x="3384550" y="742950"/>
                  </a:lnTo>
                  <a:lnTo>
                    <a:pt x="0" y="742950"/>
                  </a:lnTo>
                  <a:lnTo>
                    <a:pt x="0" y="0"/>
                  </a:lnTo>
                  <a:lnTo>
                    <a:pt x="3384550" y="0"/>
                  </a:lnTo>
                  <a:lnTo>
                    <a:pt x="3432722" y="9739"/>
                  </a:lnTo>
                  <a:lnTo>
                    <a:pt x="3472084" y="36290"/>
                  </a:lnTo>
                  <a:lnTo>
                    <a:pt x="3498635" y="75652"/>
                  </a:lnTo>
                  <a:lnTo>
                    <a:pt x="3508375" y="123825"/>
                  </a:lnTo>
                  <a:close/>
                </a:path>
              </a:pathLst>
            </a:custGeom>
            <a:ln w="25400">
              <a:solidFill>
                <a:srgbClr val="AD47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723001" y="2219020"/>
            <a:ext cx="207263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95"/>
              </a:spcBef>
              <a:buChar char="•"/>
              <a:tabLst>
                <a:tab pos="241935" algn="l"/>
              </a:tabLst>
            </a:pPr>
            <a:r>
              <a:rPr sz="2200" spc="-5" dirty="0">
                <a:latin typeface="Calibri"/>
                <a:cs typeface="Calibri"/>
              </a:rPr>
              <a:t>ГКУ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изменений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765547" y="2916808"/>
            <a:ext cx="825500" cy="1168400"/>
            <a:chOff x="4765547" y="2916808"/>
            <a:chExt cx="825500" cy="1168400"/>
          </a:xfrm>
        </p:grpSpPr>
        <p:sp>
          <p:nvSpPr>
            <p:cNvPr id="15" name="object 15"/>
            <p:cNvSpPr/>
            <p:nvPr/>
          </p:nvSpPr>
          <p:spPr>
            <a:xfrm>
              <a:off x="4778247" y="2929508"/>
              <a:ext cx="800100" cy="1143000"/>
            </a:xfrm>
            <a:custGeom>
              <a:avLst/>
              <a:gdLst/>
              <a:ahLst/>
              <a:cxnLst/>
              <a:rect l="l" t="t" r="r" b="b"/>
              <a:pathLst>
                <a:path w="800100" h="1143000">
                  <a:moveTo>
                    <a:pt x="800100" y="0"/>
                  </a:moveTo>
                  <a:lnTo>
                    <a:pt x="400050" y="400050"/>
                  </a:lnTo>
                  <a:lnTo>
                    <a:pt x="0" y="0"/>
                  </a:lnTo>
                  <a:lnTo>
                    <a:pt x="0" y="742949"/>
                  </a:lnTo>
                  <a:lnTo>
                    <a:pt x="400050" y="1142999"/>
                  </a:lnTo>
                  <a:lnTo>
                    <a:pt x="800100" y="742949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C471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78247" y="2929508"/>
              <a:ext cx="800100" cy="1143000"/>
            </a:xfrm>
            <a:custGeom>
              <a:avLst/>
              <a:gdLst/>
              <a:ahLst/>
              <a:cxnLst/>
              <a:rect l="l" t="t" r="r" b="b"/>
              <a:pathLst>
                <a:path w="800100" h="1143000">
                  <a:moveTo>
                    <a:pt x="800100" y="0"/>
                  </a:moveTo>
                  <a:lnTo>
                    <a:pt x="800100" y="742949"/>
                  </a:lnTo>
                  <a:lnTo>
                    <a:pt x="400050" y="1142999"/>
                  </a:lnTo>
                  <a:lnTo>
                    <a:pt x="0" y="742949"/>
                  </a:lnTo>
                  <a:lnTo>
                    <a:pt x="0" y="0"/>
                  </a:lnTo>
                  <a:lnTo>
                    <a:pt x="400050" y="400050"/>
                  </a:lnTo>
                  <a:lnTo>
                    <a:pt x="800100" y="0"/>
                  </a:lnTo>
                  <a:close/>
                </a:path>
              </a:pathLst>
            </a:custGeom>
            <a:ln w="25400">
              <a:solidFill>
                <a:srgbClr val="C471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096002" y="3287979"/>
            <a:ext cx="1670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65647" y="2916808"/>
            <a:ext cx="3533775" cy="768350"/>
            <a:chOff x="5565647" y="2916808"/>
            <a:chExt cx="3533775" cy="768350"/>
          </a:xfrm>
        </p:grpSpPr>
        <p:sp>
          <p:nvSpPr>
            <p:cNvPr id="19" name="object 19"/>
            <p:cNvSpPr/>
            <p:nvPr/>
          </p:nvSpPr>
          <p:spPr>
            <a:xfrm>
              <a:off x="5578347" y="2929508"/>
              <a:ext cx="3508375" cy="742950"/>
            </a:xfrm>
            <a:custGeom>
              <a:avLst/>
              <a:gdLst/>
              <a:ahLst/>
              <a:cxnLst/>
              <a:rect l="l" t="t" r="r" b="b"/>
              <a:pathLst>
                <a:path w="3508375" h="742950">
                  <a:moveTo>
                    <a:pt x="3384550" y="0"/>
                  </a:moveTo>
                  <a:lnTo>
                    <a:pt x="0" y="0"/>
                  </a:lnTo>
                  <a:lnTo>
                    <a:pt x="0" y="742949"/>
                  </a:lnTo>
                  <a:lnTo>
                    <a:pt x="3384550" y="742949"/>
                  </a:lnTo>
                  <a:lnTo>
                    <a:pt x="3432722" y="733210"/>
                  </a:lnTo>
                  <a:lnTo>
                    <a:pt x="3472084" y="706659"/>
                  </a:lnTo>
                  <a:lnTo>
                    <a:pt x="3498635" y="667297"/>
                  </a:lnTo>
                  <a:lnTo>
                    <a:pt x="3508375" y="619125"/>
                  </a:lnTo>
                  <a:lnTo>
                    <a:pt x="3508375" y="123825"/>
                  </a:lnTo>
                  <a:lnTo>
                    <a:pt x="3498635" y="75652"/>
                  </a:lnTo>
                  <a:lnTo>
                    <a:pt x="3472084" y="36290"/>
                  </a:lnTo>
                  <a:lnTo>
                    <a:pt x="3432722" y="9739"/>
                  </a:lnTo>
                  <a:lnTo>
                    <a:pt x="338455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78347" y="2929508"/>
              <a:ext cx="3508375" cy="742950"/>
            </a:xfrm>
            <a:custGeom>
              <a:avLst/>
              <a:gdLst/>
              <a:ahLst/>
              <a:cxnLst/>
              <a:rect l="l" t="t" r="r" b="b"/>
              <a:pathLst>
                <a:path w="3508375" h="742950">
                  <a:moveTo>
                    <a:pt x="3508375" y="123825"/>
                  </a:moveTo>
                  <a:lnTo>
                    <a:pt x="3508375" y="619125"/>
                  </a:lnTo>
                  <a:lnTo>
                    <a:pt x="3498635" y="667297"/>
                  </a:lnTo>
                  <a:lnTo>
                    <a:pt x="3472084" y="706659"/>
                  </a:lnTo>
                  <a:lnTo>
                    <a:pt x="3432722" y="733210"/>
                  </a:lnTo>
                  <a:lnTo>
                    <a:pt x="3384550" y="742949"/>
                  </a:lnTo>
                  <a:lnTo>
                    <a:pt x="0" y="742949"/>
                  </a:lnTo>
                  <a:lnTo>
                    <a:pt x="0" y="0"/>
                  </a:lnTo>
                  <a:lnTo>
                    <a:pt x="3384550" y="0"/>
                  </a:lnTo>
                  <a:lnTo>
                    <a:pt x="3432722" y="9739"/>
                  </a:lnTo>
                  <a:lnTo>
                    <a:pt x="3472084" y="36290"/>
                  </a:lnTo>
                  <a:lnTo>
                    <a:pt x="3498635" y="75652"/>
                  </a:lnTo>
                  <a:lnTo>
                    <a:pt x="3508375" y="123825"/>
                  </a:lnTo>
                  <a:close/>
                </a:path>
              </a:pathLst>
            </a:custGeom>
            <a:ln w="25400">
              <a:solidFill>
                <a:srgbClr val="C471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723001" y="3088386"/>
            <a:ext cx="7975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95"/>
              </a:spcBef>
              <a:buChar char="•"/>
              <a:tabLst>
                <a:tab pos="241935" algn="l"/>
              </a:tabLst>
            </a:pPr>
            <a:r>
              <a:rPr sz="2200" spc="-5" dirty="0">
                <a:latin typeface="Calibri"/>
                <a:cs typeface="Calibri"/>
              </a:rPr>
              <a:t>МЭВ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765547" y="3857371"/>
            <a:ext cx="825500" cy="1168400"/>
            <a:chOff x="4765547" y="3857371"/>
            <a:chExt cx="825500" cy="1168400"/>
          </a:xfrm>
        </p:grpSpPr>
        <p:sp>
          <p:nvSpPr>
            <p:cNvPr id="23" name="object 23"/>
            <p:cNvSpPr/>
            <p:nvPr/>
          </p:nvSpPr>
          <p:spPr>
            <a:xfrm>
              <a:off x="4778247" y="3870071"/>
              <a:ext cx="800100" cy="1143000"/>
            </a:xfrm>
            <a:custGeom>
              <a:avLst/>
              <a:gdLst/>
              <a:ahLst/>
              <a:cxnLst/>
              <a:rect l="l" t="t" r="r" b="b"/>
              <a:pathLst>
                <a:path w="800100" h="1143000">
                  <a:moveTo>
                    <a:pt x="800100" y="0"/>
                  </a:moveTo>
                  <a:lnTo>
                    <a:pt x="400050" y="400049"/>
                  </a:lnTo>
                  <a:lnTo>
                    <a:pt x="0" y="0"/>
                  </a:lnTo>
                  <a:lnTo>
                    <a:pt x="0" y="742949"/>
                  </a:lnTo>
                  <a:lnTo>
                    <a:pt x="400050" y="1142999"/>
                  </a:lnTo>
                  <a:lnTo>
                    <a:pt x="800100" y="742949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D5A0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78247" y="3870071"/>
              <a:ext cx="800100" cy="1143000"/>
            </a:xfrm>
            <a:custGeom>
              <a:avLst/>
              <a:gdLst/>
              <a:ahLst/>
              <a:cxnLst/>
              <a:rect l="l" t="t" r="r" b="b"/>
              <a:pathLst>
                <a:path w="800100" h="1143000">
                  <a:moveTo>
                    <a:pt x="800100" y="0"/>
                  </a:moveTo>
                  <a:lnTo>
                    <a:pt x="800100" y="742949"/>
                  </a:lnTo>
                  <a:lnTo>
                    <a:pt x="400050" y="1142999"/>
                  </a:lnTo>
                  <a:lnTo>
                    <a:pt x="0" y="742949"/>
                  </a:lnTo>
                  <a:lnTo>
                    <a:pt x="0" y="0"/>
                  </a:lnTo>
                  <a:lnTo>
                    <a:pt x="400050" y="400049"/>
                  </a:lnTo>
                  <a:lnTo>
                    <a:pt x="800100" y="0"/>
                  </a:lnTo>
                  <a:close/>
                </a:path>
              </a:pathLst>
            </a:custGeom>
            <a:ln w="25400">
              <a:solidFill>
                <a:srgbClr val="D5A0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096002" y="4229227"/>
            <a:ext cx="1670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565647" y="3857371"/>
            <a:ext cx="3533775" cy="768350"/>
            <a:chOff x="5565647" y="3857371"/>
            <a:chExt cx="3533775" cy="768350"/>
          </a:xfrm>
        </p:grpSpPr>
        <p:sp>
          <p:nvSpPr>
            <p:cNvPr id="27" name="object 27"/>
            <p:cNvSpPr/>
            <p:nvPr/>
          </p:nvSpPr>
          <p:spPr>
            <a:xfrm>
              <a:off x="5578347" y="3870071"/>
              <a:ext cx="3508375" cy="742950"/>
            </a:xfrm>
            <a:custGeom>
              <a:avLst/>
              <a:gdLst/>
              <a:ahLst/>
              <a:cxnLst/>
              <a:rect l="l" t="t" r="r" b="b"/>
              <a:pathLst>
                <a:path w="3508375" h="742950">
                  <a:moveTo>
                    <a:pt x="3384550" y="0"/>
                  </a:moveTo>
                  <a:lnTo>
                    <a:pt x="0" y="0"/>
                  </a:lnTo>
                  <a:lnTo>
                    <a:pt x="0" y="742949"/>
                  </a:lnTo>
                  <a:lnTo>
                    <a:pt x="3384550" y="742949"/>
                  </a:lnTo>
                  <a:lnTo>
                    <a:pt x="3432722" y="733210"/>
                  </a:lnTo>
                  <a:lnTo>
                    <a:pt x="3472084" y="706659"/>
                  </a:lnTo>
                  <a:lnTo>
                    <a:pt x="3498635" y="667297"/>
                  </a:lnTo>
                  <a:lnTo>
                    <a:pt x="3508375" y="619124"/>
                  </a:lnTo>
                  <a:lnTo>
                    <a:pt x="3508375" y="123824"/>
                  </a:lnTo>
                  <a:lnTo>
                    <a:pt x="3498635" y="75598"/>
                  </a:lnTo>
                  <a:lnTo>
                    <a:pt x="3472084" y="36242"/>
                  </a:lnTo>
                  <a:lnTo>
                    <a:pt x="3432722" y="9721"/>
                  </a:lnTo>
                  <a:lnTo>
                    <a:pt x="338455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78347" y="3870071"/>
              <a:ext cx="3508375" cy="742950"/>
            </a:xfrm>
            <a:custGeom>
              <a:avLst/>
              <a:gdLst/>
              <a:ahLst/>
              <a:cxnLst/>
              <a:rect l="l" t="t" r="r" b="b"/>
              <a:pathLst>
                <a:path w="3508375" h="742950">
                  <a:moveTo>
                    <a:pt x="3508375" y="123824"/>
                  </a:moveTo>
                  <a:lnTo>
                    <a:pt x="3508375" y="619124"/>
                  </a:lnTo>
                  <a:lnTo>
                    <a:pt x="3498635" y="667297"/>
                  </a:lnTo>
                  <a:lnTo>
                    <a:pt x="3472084" y="706659"/>
                  </a:lnTo>
                  <a:lnTo>
                    <a:pt x="3432722" y="733210"/>
                  </a:lnTo>
                  <a:lnTo>
                    <a:pt x="3384550" y="742949"/>
                  </a:lnTo>
                  <a:lnTo>
                    <a:pt x="0" y="742949"/>
                  </a:lnTo>
                  <a:lnTo>
                    <a:pt x="0" y="0"/>
                  </a:lnTo>
                  <a:lnTo>
                    <a:pt x="3384550" y="0"/>
                  </a:lnTo>
                  <a:lnTo>
                    <a:pt x="3432722" y="9721"/>
                  </a:lnTo>
                  <a:lnTo>
                    <a:pt x="3472084" y="36242"/>
                  </a:lnTo>
                  <a:lnTo>
                    <a:pt x="3498635" y="75598"/>
                  </a:lnTo>
                  <a:lnTo>
                    <a:pt x="3508375" y="123824"/>
                  </a:lnTo>
                  <a:close/>
                </a:path>
              </a:pathLst>
            </a:custGeom>
            <a:ln w="25400">
              <a:solidFill>
                <a:srgbClr val="D5A0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723001" y="3875659"/>
            <a:ext cx="2303780" cy="66802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41300" marR="5080" indent="-229235">
              <a:lnSpc>
                <a:spcPts val="2420"/>
              </a:lnSpc>
              <a:spcBef>
                <a:spcPts val="359"/>
              </a:spcBef>
              <a:buChar char="•"/>
              <a:tabLst>
                <a:tab pos="241935" algn="l"/>
              </a:tabLst>
            </a:pPr>
            <a:r>
              <a:rPr sz="2200" spc="-70" dirty="0">
                <a:latin typeface="Calibri"/>
                <a:cs typeface="Calibri"/>
              </a:rPr>
              <a:t>У</a:t>
            </a:r>
            <a:r>
              <a:rPr sz="2200" spc="-5" dirty="0">
                <a:latin typeface="Calibri"/>
                <a:cs typeface="Calibri"/>
              </a:rPr>
              <a:t>в</a:t>
            </a:r>
            <a:r>
              <a:rPr sz="2200" spc="-25" dirty="0">
                <a:latin typeface="Calibri"/>
                <a:cs typeface="Calibri"/>
              </a:rPr>
              <a:t>е</a:t>
            </a:r>
            <a:r>
              <a:rPr sz="2200" spc="-30" dirty="0">
                <a:latin typeface="Calibri"/>
                <a:cs typeface="Calibri"/>
              </a:rPr>
              <a:t>д</a:t>
            </a:r>
            <a:r>
              <a:rPr sz="2200" dirty="0">
                <a:latin typeface="Calibri"/>
                <a:cs typeface="Calibri"/>
              </a:rPr>
              <a:t>о</a:t>
            </a:r>
            <a:r>
              <a:rPr sz="2200" spc="-10" dirty="0">
                <a:latin typeface="Calibri"/>
                <a:cs typeface="Calibri"/>
              </a:rPr>
              <a:t>м</a:t>
            </a:r>
            <a:r>
              <a:rPr sz="2200" dirty="0">
                <a:latin typeface="Calibri"/>
                <a:cs typeface="Calibri"/>
              </a:rPr>
              <a:t>и</a:t>
            </a:r>
            <a:r>
              <a:rPr sz="2200" spc="-30" dirty="0">
                <a:latin typeface="Calibri"/>
                <a:cs typeface="Calibri"/>
              </a:rPr>
              <a:t>т</a:t>
            </a:r>
            <a:r>
              <a:rPr sz="2200" spc="-40" dirty="0">
                <a:latin typeface="Calibri"/>
                <a:cs typeface="Calibri"/>
              </a:rPr>
              <a:t>е</a:t>
            </a:r>
            <a:r>
              <a:rPr sz="2200" spc="-10" dirty="0">
                <a:latin typeface="Calibri"/>
                <a:cs typeface="Calibri"/>
              </a:rPr>
              <a:t>льн</a:t>
            </a:r>
            <a:r>
              <a:rPr sz="2200" dirty="0">
                <a:latin typeface="Calibri"/>
                <a:cs typeface="Calibri"/>
              </a:rPr>
              <a:t>ы</a:t>
            </a:r>
            <a:r>
              <a:rPr sz="2200" spc="-5" dirty="0">
                <a:latin typeface="Calibri"/>
                <a:cs typeface="Calibri"/>
              </a:rPr>
              <a:t>й  порядок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42684" y="1581403"/>
            <a:ext cx="758190" cy="1071880"/>
            <a:chOff x="242684" y="1581403"/>
            <a:chExt cx="758190" cy="1071880"/>
          </a:xfrm>
        </p:grpSpPr>
        <p:sp>
          <p:nvSpPr>
            <p:cNvPr id="31" name="object 31"/>
            <p:cNvSpPr/>
            <p:nvPr/>
          </p:nvSpPr>
          <p:spPr>
            <a:xfrm>
              <a:off x="255384" y="1594103"/>
              <a:ext cx="732790" cy="1046480"/>
            </a:xfrm>
            <a:custGeom>
              <a:avLst/>
              <a:gdLst/>
              <a:ahLst/>
              <a:cxnLst/>
              <a:rect l="l" t="t" r="r" b="b"/>
              <a:pathLst>
                <a:path w="732790" h="1046480">
                  <a:moveTo>
                    <a:pt x="732459" y="0"/>
                  </a:moveTo>
                  <a:lnTo>
                    <a:pt x="366229" y="366268"/>
                  </a:lnTo>
                  <a:lnTo>
                    <a:pt x="0" y="0"/>
                  </a:lnTo>
                  <a:lnTo>
                    <a:pt x="0" y="680085"/>
                  </a:lnTo>
                  <a:lnTo>
                    <a:pt x="366229" y="1046353"/>
                  </a:lnTo>
                  <a:lnTo>
                    <a:pt x="732459" y="680085"/>
                  </a:lnTo>
                  <a:lnTo>
                    <a:pt x="732459" y="0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55384" y="1594103"/>
              <a:ext cx="732790" cy="1046480"/>
            </a:xfrm>
            <a:custGeom>
              <a:avLst/>
              <a:gdLst/>
              <a:ahLst/>
              <a:cxnLst/>
              <a:rect l="l" t="t" r="r" b="b"/>
              <a:pathLst>
                <a:path w="732790" h="1046480">
                  <a:moveTo>
                    <a:pt x="732459" y="0"/>
                  </a:moveTo>
                  <a:lnTo>
                    <a:pt x="732459" y="680085"/>
                  </a:lnTo>
                  <a:lnTo>
                    <a:pt x="366229" y="1046353"/>
                  </a:lnTo>
                  <a:lnTo>
                    <a:pt x="0" y="680085"/>
                  </a:lnTo>
                  <a:lnTo>
                    <a:pt x="0" y="0"/>
                  </a:lnTo>
                  <a:lnTo>
                    <a:pt x="366229" y="366268"/>
                  </a:lnTo>
                  <a:lnTo>
                    <a:pt x="732459" y="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43255" y="1921256"/>
            <a:ext cx="154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975144" y="1581403"/>
            <a:ext cx="3529965" cy="705485"/>
            <a:chOff x="975144" y="1581403"/>
            <a:chExt cx="3529965" cy="705485"/>
          </a:xfrm>
        </p:grpSpPr>
        <p:sp>
          <p:nvSpPr>
            <p:cNvPr id="35" name="object 35"/>
            <p:cNvSpPr/>
            <p:nvPr/>
          </p:nvSpPr>
          <p:spPr>
            <a:xfrm>
              <a:off x="987844" y="1594103"/>
              <a:ext cx="3504565" cy="680085"/>
            </a:xfrm>
            <a:custGeom>
              <a:avLst/>
              <a:gdLst/>
              <a:ahLst/>
              <a:cxnLst/>
              <a:rect l="l" t="t" r="r" b="b"/>
              <a:pathLst>
                <a:path w="3504565" h="680085">
                  <a:moveTo>
                    <a:pt x="3390607" y="0"/>
                  </a:moveTo>
                  <a:lnTo>
                    <a:pt x="0" y="0"/>
                  </a:lnTo>
                  <a:lnTo>
                    <a:pt x="0" y="680085"/>
                  </a:lnTo>
                  <a:lnTo>
                    <a:pt x="3390607" y="680085"/>
                  </a:lnTo>
                  <a:lnTo>
                    <a:pt x="3434742" y="671189"/>
                  </a:lnTo>
                  <a:lnTo>
                    <a:pt x="3470792" y="646922"/>
                  </a:lnTo>
                  <a:lnTo>
                    <a:pt x="3495103" y="610915"/>
                  </a:lnTo>
                  <a:lnTo>
                    <a:pt x="3504018" y="566801"/>
                  </a:lnTo>
                  <a:lnTo>
                    <a:pt x="3504018" y="113411"/>
                  </a:lnTo>
                  <a:lnTo>
                    <a:pt x="3495103" y="69276"/>
                  </a:lnTo>
                  <a:lnTo>
                    <a:pt x="3470792" y="33226"/>
                  </a:lnTo>
                  <a:lnTo>
                    <a:pt x="3434742" y="8915"/>
                  </a:lnTo>
                  <a:lnTo>
                    <a:pt x="3390607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87844" y="1594103"/>
              <a:ext cx="3504565" cy="680085"/>
            </a:xfrm>
            <a:custGeom>
              <a:avLst/>
              <a:gdLst/>
              <a:ahLst/>
              <a:cxnLst/>
              <a:rect l="l" t="t" r="r" b="b"/>
              <a:pathLst>
                <a:path w="3504565" h="680085">
                  <a:moveTo>
                    <a:pt x="3504018" y="113411"/>
                  </a:moveTo>
                  <a:lnTo>
                    <a:pt x="3504018" y="566801"/>
                  </a:lnTo>
                  <a:lnTo>
                    <a:pt x="3495103" y="610915"/>
                  </a:lnTo>
                  <a:lnTo>
                    <a:pt x="3470792" y="646922"/>
                  </a:lnTo>
                  <a:lnTo>
                    <a:pt x="3434742" y="671189"/>
                  </a:lnTo>
                  <a:lnTo>
                    <a:pt x="3390607" y="680085"/>
                  </a:lnTo>
                  <a:lnTo>
                    <a:pt x="0" y="680085"/>
                  </a:lnTo>
                  <a:lnTo>
                    <a:pt x="0" y="0"/>
                  </a:lnTo>
                  <a:lnTo>
                    <a:pt x="3390607" y="0"/>
                  </a:lnTo>
                  <a:lnTo>
                    <a:pt x="3434742" y="8915"/>
                  </a:lnTo>
                  <a:lnTo>
                    <a:pt x="3470792" y="33226"/>
                  </a:lnTo>
                  <a:lnTo>
                    <a:pt x="3495103" y="69276"/>
                  </a:lnTo>
                  <a:lnTo>
                    <a:pt x="3504018" y="113411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124813" y="1729866"/>
            <a:ext cx="19913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0"/>
              </a:spcBef>
              <a:buChar char="•"/>
              <a:tabLst>
                <a:tab pos="241935" algn="l"/>
              </a:tabLst>
            </a:pPr>
            <a:r>
              <a:rPr sz="2100" dirty="0">
                <a:latin typeface="Calibri"/>
                <a:cs typeface="Calibri"/>
              </a:rPr>
              <a:t>ГКУ</a:t>
            </a:r>
            <a:r>
              <a:rPr sz="2100" spc="-9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изменений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42684" y="2477897"/>
            <a:ext cx="758190" cy="1071880"/>
            <a:chOff x="242684" y="2477897"/>
            <a:chExt cx="758190" cy="1071880"/>
          </a:xfrm>
        </p:grpSpPr>
        <p:sp>
          <p:nvSpPr>
            <p:cNvPr id="39" name="object 39"/>
            <p:cNvSpPr/>
            <p:nvPr/>
          </p:nvSpPr>
          <p:spPr>
            <a:xfrm>
              <a:off x="255384" y="2490597"/>
              <a:ext cx="732790" cy="1046480"/>
            </a:xfrm>
            <a:custGeom>
              <a:avLst/>
              <a:gdLst/>
              <a:ahLst/>
              <a:cxnLst/>
              <a:rect l="l" t="t" r="r" b="b"/>
              <a:pathLst>
                <a:path w="732790" h="1046479">
                  <a:moveTo>
                    <a:pt x="732459" y="0"/>
                  </a:moveTo>
                  <a:lnTo>
                    <a:pt x="366229" y="366267"/>
                  </a:lnTo>
                  <a:lnTo>
                    <a:pt x="0" y="0"/>
                  </a:lnTo>
                  <a:lnTo>
                    <a:pt x="0" y="680085"/>
                  </a:lnTo>
                  <a:lnTo>
                    <a:pt x="366229" y="1046352"/>
                  </a:lnTo>
                  <a:lnTo>
                    <a:pt x="732459" y="680085"/>
                  </a:lnTo>
                  <a:lnTo>
                    <a:pt x="732459" y="0"/>
                  </a:lnTo>
                  <a:close/>
                </a:path>
              </a:pathLst>
            </a:custGeom>
            <a:solidFill>
              <a:srgbClr val="6D8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55384" y="2490597"/>
              <a:ext cx="732790" cy="1046480"/>
            </a:xfrm>
            <a:custGeom>
              <a:avLst/>
              <a:gdLst/>
              <a:ahLst/>
              <a:cxnLst/>
              <a:rect l="l" t="t" r="r" b="b"/>
              <a:pathLst>
                <a:path w="732790" h="1046479">
                  <a:moveTo>
                    <a:pt x="732459" y="0"/>
                  </a:moveTo>
                  <a:lnTo>
                    <a:pt x="732459" y="680085"/>
                  </a:lnTo>
                  <a:lnTo>
                    <a:pt x="366229" y="1046352"/>
                  </a:lnTo>
                  <a:lnTo>
                    <a:pt x="0" y="680085"/>
                  </a:lnTo>
                  <a:lnTo>
                    <a:pt x="0" y="0"/>
                  </a:lnTo>
                  <a:lnTo>
                    <a:pt x="366229" y="366267"/>
                  </a:lnTo>
                  <a:lnTo>
                    <a:pt x="732459" y="0"/>
                  </a:lnTo>
                  <a:close/>
                </a:path>
              </a:pathLst>
            </a:custGeom>
            <a:ln w="25399">
              <a:solidFill>
                <a:srgbClr val="6D8F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43255" y="2818002"/>
            <a:ext cx="154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75144" y="2477897"/>
            <a:ext cx="3529965" cy="705485"/>
            <a:chOff x="975144" y="2477897"/>
            <a:chExt cx="3529965" cy="705485"/>
          </a:xfrm>
        </p:grpSpPr>
        <p:sp>
          <p:nvSpPr>
            <p:cNvPr id="43" name="object 43"/>
            <p:cNvSpPr/>
            <p:nvPr/>
          </p:nvSpPr>
          <p:spPr>
            <a:xfrm>
              <a:off x="987844" y="2490597"/>
              <a:ext cx="3504565" cy="680085"/>
            </a:xfrm>
            <a:custGeom>
              <a:avLst/>
              <a:gdLst/>
              <a:ahLst/>
              <a:cxnLst/>
              <a:rect l="l" t="t" r="r" b="b"/>
              <a:pathLst>
                <a:path w="3504565" h="680085">
                  <a:moveTo>
                    <a:pt x="3390607" y="0"/>
                  </a:moveTo>
                  <a:lnTo>
                    <a:pt x="0" y="0"/>
                  </a:lnTo>
                  <a:lnTo>
                    <a:pt x="0" y="680085"/>
                  </a:lnTo>
                  <a:lnTo>
                    <a:pt x="3390607" y="680085"/>
                  </a:lnTo>
                  <a:lnTo>
                    <a:pt x="3434742" y="671189"/>
                  </a:lnTo>
                  <a:lnTo>
                    <a:pt x="3470792" y="646922"/>
                  </a:lnTo>
                  <a:lnTo>
                    <a:pt x="3495103" y="610915"/>
                  </a:lnTo>
                  <a:lnTo>
                    <a:pt x="3504018" y="566801"/>
                  </a:lnTo>
                  <a:lnTo>
                    <a:pt x="3504018" y="113411"/>
                  </a:lnTo>
                  <a:lnTo>
                    <a:pt x="3495103" y="69276"/>
                  </a:lnTo>
                  <a:lnTo>
                    <a:pt x="3470792" y="33226"/>
                  </a:lnTo>
                  <a:lnTo>
                    <a:pt x="3434742" y="8915"/>
                  </a:lnTo>
                  <a:lnTo>
                    <a:pt x="3390607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87844" y="2490597"/>
              <a:ext cx="3504565" cy="680085"/>
            </a:xfrm>
            <a:custGeom>
              <a:avLst/>
              <a:gdLst/>
              <a:ahLst/>
              <a:cxnLst/>
              <a:rect l="l" t="t" r="r" b="b"/>
              <a:pathLst>
                <a:path w="3504565" h="680085">
                  <a:moveTo>
                    <a:pt x="3504018" y="113411"/>
                  </a:moveTo>
                  <a:lnTo>
                    <a:pt x="3504018" y="566801"/>
                  </a:lnTo>
                  <a:lnTo>
                    <a:pt x="3495103" y="610915"/>
                  </a:lnTo>
                  <a:lnTo>
                    <a:pt x="3470792" y="646922"/>
                  </a:lnTo>
                  <a:lnTo>
                    <a:pt x="3434742" y="671189"/>
                  </a:lnTo>
                  <a:lnTo>
                    <a:pt x="3390607" y="680085"/>
                  </a:lnTo>
                  <a:lnTo>
                    <a:pt x="0" y="680085"/>
                  </a:lnTo>
                  <a:lnTo>
                    <a:pt x="0" y="0"/>
                  </a:lnTo>
                  <a:lnTo>
                    <a:pt x="3390607" y="0"/>
                  </a:lnTo>
                  <a:lnTo>
                    <a:pt x="3434742" y="8915"/>
                  </a:lnTo>
                  <a:lnTo>
                    <a:pt x="3470792" y="33226"/>
                  </a:lnTo>
                  <a:lnTo>
                    <a:pt x="3495103" y="69276"/>
                  </a:lnTo>
                  <a:lnTo>
                    <a:pt x="3504018" y="113411"/>
                  </a:lnTo>
                  <a:close/>
                </a:path>
              </a:pathLst>
            </a:custGeom>
            <a:ln w="25399">
              <a:solidFill>
                <a:srgbClr val="6D8F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124813" y="2626309"/>
            <a:ext cx="77406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0"/>
              </a:spcBef>
              <a:buChar char="•"/>
              <a:tabLst>
                <a:tab pos="241935" algn="l"/>
              </a:tabLst>
            </a:pPr>
            <a:r>
              <a:rPr sz="2100" dirty="0">
                <a:latin typeface="Calibri"/>
                <a:cs typeface="Calibri"/>
              </a:rPr>
              <a:t>МЭВ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42684" y="3374390"/>
            <a:ext cx="758190" cy="1071880"/>
            <a:chOff x="242684" y="3374390"/>
            <a:chExt cx="758190" cy="1071880"/>
          </a:xfrm>
        </p:grpSpPr>
        <p:sp>
          <p:nvSpPr>
            <p:cNvPr id="47" name="object 47"/>
            <p:cNvSpPr/>
            <p:nvPr/>
          </p:nvSpPr>
          <p:spPr>
            <a:xfrm>
              <a:off x="255384" y="3387090"/>
              <a:ext cx="732790" cy="1046480"/>
            </a:xfrm>
            <a:custGeom>
              <a:avLst/>
              <a:gdLst/>
              <a:ahLst/>
              <a:cxnLst/>
              <a:rect l="l" t="t" r="r" b="b"/>
              <a:pathLst>
                <a:path w="732790" h="1046479">
                  <a:moveTo>
                    <a:pt x="732459" y="0"/>
                  </a:moveTo>
                  <a:lnTo>
                    <a:pt x="366229" y="366268"/>
                  </a:lnTo>
                  <a:lnTo>
                    <a:pt x="0" y="0"/>
                  </a:lnTo>
                  <a:lnTo>
                    <a:pt x="0" y="680085"/>
                  </a:lnTo>
                  <a:lnTo>
                    <a:pt x="366229" y="1046353"/>
                  </a:lnTo>
                  <a:lnTo>
                    <a:pt x="732459" y="680085"/>
                  </a:lnTo>
                  <a:lnTo>
                    <a:pt x="732459" y="0"/>
                  </a:lnTo>
                  <a:close/>
                </a:path>
              </a:pathLst>
            </a:custGeom>
            <a:solidFill>
              <a:srgbClr val="B9C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55384" y="3387090"/>
              <a:ext cx="732790" cy="1046480"/>
            </a:xfrm>
            <a:custGeom>
              <a:avLst/>
              <a:gdLst/>
              <a:ahLst/>
              <a:cxnLst/>
              <a:rect l="l" t="t" r="r" b="b"/>
              <a:pathLst>
                <a:path w="732790" h="1046479">
                  <a:moveTo>
                    <a:pt x="732459" y="0"/>
                  </a:moveTo>
                  <a:lnTo>
                    <a:pt x="732459" y="680085"/>
                  </a:lnTo>
                  <a:lnTo>
                    <a:pt x="366229" y="1046353"/>
                  </a:lnTo>
                  <a:lnTo>
                    <a:pt x="0" y="680085"/>
                  </a:lnTo>
                  <a:lnTo>
                    <a:pt x="0" y="0"/>
                  </a:lnTo>
                  <a:lnTo>
                    <a:pt x="366229" y="366268"/>
                  </a:lnTo>
                  <a:lnTo>
                    <a:pt x="732459" y="0"/>
                  </a:lnTo>
                  <a:close/>
                </a:path>
              </a:pathLst>
            </a:custGeom>
            <a:ln w="25400">
              <a:solidFill>
                <a:srgbClr val="B9C6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543255" y="3714750"/>
            <a:ext cx="154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975144" y="3374390"/>
            <a:ext cx="3529965" cy="705485"/>
            <a:chOff x="975144" y="3374390"/>
            <a:chExt cx="3529965" cy="705485"/>
          </a:xfrm>
        </p:grpSpPr>
        <p:sp>
          <p:nvSpPr>
            <p:cNvPr id="51" name="object 51"/>
            <p:cNvSpPr/>
            <p:nvPr/>
          </p:nvSpPr>
          <p:spPr>
            <a:xfrm>
              <a:off x="987844" y="3387090"/>
              <a:ext cx="3504565" cy="680085"/>
            </a:xfrm>
            <a:custGeom>
              <a:avLst/>
              <a:gdLst/>
              <a:ahLst/>
              <a:cxnLst/>
              <a:rect l="l" t="t" r="r" b="b"/>
              <a:pathLst>
                <a:path w="3504565" h="680085">
                  <a:moveTo>
                    <a:pt x="3390607" y="0"/>
                  </a:moveTo>
                  <a:lnTo>
                    <a:pt x="0" y="0"/>
                  </a:lnTo>
                  <a:lnTo>
                    <a:pt x="0" y="680085"/>
                  </a:lnTo>
                  <a:lnTo>
                    <a:pt x="3390607" y="680085"/>
                  </a:lnTo>
                  <a:lnTo>
                    <a:pt x="3434742" y="671189"/>
                  </a:lnTo>
                  <a:lnTo>
                    <a:pt x="3470792" y="646922"/>
                  </a:lnTo>
                  <a:lnTo>
                    <a:pt x="3495103" y="610915"/>
                  </a:lnTo>
                  <a:lnTo>
                    <a:pt x="3504018" y="566801"/>
                  </a:lnTo>
                  <a:lnTo>
                    <a:pt x="3504018" y="113411"/>
                  </a:lnTo>
                  <a:lnTo>
                    <a:pt x="3495103" y="69276"/>
                  </a:lnTo>
                  <a:lnTo>
                    <a:pt x="3470792" y="33226"/>
                  </a:lnTo>
                  <a:lnTo>
                    <a:pt x="3434742" y="8915"/>
                  </a:lnTo>
                  <a:lnTo>
                    <a:pt x="3390607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87844" y="3387090"/>
              <a:ext cx="3504565" cy="680085"/>
            </a:xfrm>
            <a:custGeom>
              <a:avLst/>
              <a:gdLst/>
              <a:ahLst/>
              <a:cxnLst/>
              <a:rect l="l" t="t" r="r" b="b"/>
              <a:pathLst>
                <a:path w="3504565" h="680085">
                  <a:moveTo>
                    <a:pt x="3504018" y="113411"/>
                  </a:moveTo>
                  <a:lnTo>
                    <a:pt x="3504018" y="566801"/>
                  </a:lnTo>
                  <a:lnTo>
                    <a:pt x="3495103" y="610915"/>
                  </a:lnTo>
                  <a:lnTo>
                    <a:pt x="3470792" y="646922"/>
                  </a:lnTo>
                  <a:lnTo>
                    <a:pt x="3434742" y="671189"/>
                  </a:lnTo>
                  <a:lnTo>
                    <a:pt x="3390607" y="680085"/>
                  </a:lnTo>
                  <a:lnTo>
                    <a:pt x="0" y="680085"/>
                  </a:lnTo>
                  <a:lnTo>
                    <a:pt x="0" y="0"/>
                  </a:lnTo>
                  <a:lnTo>
                    <a:pt x="3390607" y="0"/>
                  </a:lnTo>
                  <a:lnTo>
                    <a:pt x="3434742" y="8915"/>
                  </a:lnTo>
                  <a:lnTo>
                    <a:pt x="3470792" y="33226"/>
                  </a:lnTo>
                  <a:lnTo>
                    <a:pt x="3495103" y="69276"/>
                  </a:lnTo>
                  <a:lnTo>
                    <a:pt x="3504018" y="113411"/>
                  </a:lnTo>
                  <a:close/>
                </a:path>
              </a:pathLst>
            </a:custGeom>
            <a:ln w="25399">
              <a:solidFill>
                <a:srgbClr val="B9C6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124813" y="3522929"/>
            <a:ext cx="322389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0"/>
              </a:spcBef>
              <a:buChar char="•"/>
              <a:tabLst>
                <a:tab pos="241935" algn="l"/>
              </a:tabLst>
            </a:pPr>
            <a:r>
              <a:rPr sz="2100" spc="-15" dirty="0">
                <a:latin typeface="Calibri"/>
                <a:cs typeface="Calibri"/>
              </a:rPr>
              <a:t>Уведомительный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порядок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242684" y="4270883"/>
            <a:ext cx="758190" cy="1071880"/>
            <a:chOff x="242684" y="4270883"/>
            <a:chExt cx="758190" cy="1071880"/>
          </a:xfrm>
        </p:grpSpPr>
        <p:sp>
          <p:nvSpPr>
            <p:cNvPr id="55" name="object 55"/>
            <p:cNvSpPr/>
            <p:nvPr/>
          </p:nvSpPr>
          <p:spPr>
            <a:xfrm>
              <a:off x="255384" y="4283583"/>
              <a:ext cx="732790" cy="1046480"/>
            </a:xfrm>
            <a:custGeom>
              <a:avLst/>
              <a:gdLst/>
              <a:ahLst/>
              <a:cxnLst/>
              <a:rect l="l" t="t" r="r" b="b"/>
              <a:pathLst>
                <a:path w="732790" h="1046479">
                  <a:moveTo>
                    <a:pt x="732459" y="0"/>
                  </a:moveTo>
                  <a:lnTo>
                    <a:pt x="366229" y="366268"/>
                  </a:lnTo>
                  <a:lnTo>
                    <a:pt x="0" y="0"/>
                  </a:lnTo>
                  <a:lnTo>
                    <a:pt x="0" y="680085"/>
                  </a:lnTo>
                  <a:lnTo>
                    <a:pt x="366229" y="1046353"/>
                  </a:lnTo>
                  <a:lnTo>
                    <a:pt x="732459" y="680085"/>
                  </a:lnTo>
                  <a:lnTo>
                    <a:pt x="732459" y="0"/>
                  </a:lnTo>
                  <a:close/>
                </a:path>
              </a:pathLst>
            </a:custGeom>
            <a:solidFill>
              <a:srgbClr val="6D8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55384" y="4283583"/>
              <a:ext cx="732790" cy="1046480"/>
            </a:xfrm>
            <a:custGeom>
              <a:avLst/>
              <a:gdLst/>
              <a:ahLst/>
              <a:cxnLst/>
              <a:rect l="l" t="t" r="r" b="b"/>
              <a:pathLst>
                <a:path w="732790" h="1046479">
                  <a:moveTo>
                    <a:pt x="732459" y="0"/>
                  </a:moveTo>
                  <a:lnTo>
                    <a:pt x="732459" y="680085"/>
                  </a:lnTo>
                  <a:lnTo>
                    <a:pt x="366229" y="1046353"/>
                  </a:lnTo>
                  <a:lnTo>
                    <a:pt x="0" y="680085"/>
                  </a:lnTo>
                  <a:lnTo>
                    <a:pt x="0" y="0"/>
                  </a:lnTo>
                  <a:lnTo>
                    <a:pt x="366229" y="366268"/>
                  </a:lnTo>
                  <a:lnTo>
                    <a:pt x="732459" y="0"/>
                  </a:lnTo>
                  <a:close/>
                </a:path>
              </a:pathLst>
            </a:custGeom>
            <a:ln w="25400">
              <a:solidFill>
                <a:srgbClr val="6D8F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543255" y="4611370"/>
            <a:ext cx="154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975144" y="4270883"/>
            <a:ext cx="3529965" cy="705485"/>
            <a:chOff x="975144" y="4270883"/>
            <a:chExt cx="3529965" cy="705485"/>
          </a:xfrm>
        </p:grpSpPr>
        <p:sp>
          <p:nvSpPr>
            <p:cNvPr id="59" name="object 59"/>
            <p:cNvSpPr/>
            <p:nvPr/>
          </p:nvSpPr>
          <p:spPr>
            <a:xfrm>
              <a:off x="987844" y="4283583"/>
              <a:ext cx="3504565" cy="680085"/>
            </a:xfrm>
            <a:custGeom>
              <a:avLst/>
              <a:gdLst/>
              <a:ahLst/>
              <a:cxnLst/>
              <a:rect l="l" t="t" r="r" b="b"/>
              <a:pathLst>
                <a:path w="3504565" h="680085">
                  <a:moveTo>
                    <a:pt x="3390607" y="0"/>
                  </a:moveTo>
                  <a:lnTo>
                    <a:pt x="0" y="0"/>
                  </a:lnTo>
                  <a:lnTo>
                    <a:pt x="0" y="680085"/>
                  </a:lnTo>
                  <a:lnTo>
                    <a:pt x="3390607" y="680085"/>
                  </a:lnTo>
                  <a:lnTo>
                    <a:pt x="3434742" y="671189"/>
                  </a:lnTo>
                  <a:lnTo>
                    <a:pt x="3470792" y="646922"/>
                  </a:lnTo>
                  <a:lnTo>
                    <a:pt x="3495103" y="610915"/>
                  </a:lnTo>
                  <a:lnTo>
                    <a:pt x="3504018" y="566801"/>
                  </a:lnTo>
                  <a:lnTo>
                    <a:pt x="3504018" y="113411"/>
                  </a:lnTo>
                  <a:lnTo>
                    <a:pt x="3495103" y="69276"/>
                  </a:lnTo>
                  <a:lnTo>
                    <a:pt x="3470792" y="33226"/>
                  </a:lnTo>
                  <a:lnTo>
                    <a:pt x="3434742" y="8915"/>
                  </a:lnTo>
                  <a:lnTo>
                    <a:pt x="3390607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87844" y="4283583"/>
              <a:ext cx="3504565" cy="680085"/>
            </a:xfrm>
            <a:custGeom>
              <a:avLst/>
              <a:gdLst/>
              <a:ahLst/>
              <a:cxnLst/>
              <a:rect l="l" t="t" r="r" b="b"/>
              <a:pathLst>
                <a:path w="3504565" h="680085">
                  <a:moveTo>
                    <a:pt x="3504018" y="113411"/>
                  </a:moveTo>
                  <a:lnTo>
                    <a:pt x="3504018" y="566801"/>
                  </a:lnTo>
                  <a:lnTo>
                    <a:pt x="3495103" y="610915"/>
                  </a:lnTo>
                  <a:lnTo>
                    <a:pt x="3470792" y="646922"/>
                  </a:lnTo>
                  <a:lnTo>
                    <a:pt x="3434742" y="671189"/>
                  </a:lnTo>
                  <a:lnTo>
                    <a:pt x="3390607" y="680085"/>
                  </a:lnTo>
                  <a:lnTo>
                    <a:pt x="0" y="680085"/>
                  </a:lnTo>
                  <a:lnTo>
                    <a:pt x="0" y="0"/>
                  </a:lnTo>
                  <a:lnTo>
                    <a:pt x="3390607" y="0"/>
                  </a:lnTo>
                  <a:lnTo>
                    <a:pt x="3434742" y="8915"/>
                  </a:lnTo>
                  <a:lnTo>
                    <a:pt x="3470792" y="33226"/>
                  </a:lnTo>
                  <a:lnTo>
                    <a:pt x="3495103" y="69276"/>
                  </a:lnTo>
                  <a:lnTo>
                    <a:pt x="3504018" y="113411"/>
                  </a:lnTo>
                  <a:close/>
                </a:path>
              </a:pathLst>
            </a:custGeom>
            <a:ln w="25399">
              <a:solidFill>
                <a:srgbClr val="6D8F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1124813" y="4273422"/>
            <a:ext cx="3213735" cy="640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1300" marR="5080" indent="-229235">
              <a:lnSpc>
                <a:spcPts val="2320"/>
              </a:lnSpc>
              <a:spcBef>
                <a:spcPts val="340"/>
              </a:spcBef>
              <a:buChar char="•"/>
              <a:tabLst>
                <a:tab pos="241935" algn="l"/>
              </a:tabLst>
            </a:pPr>
            <a:r>
              <a:rPr sz="2100" dirty="0">
                <a:latin typeface="Calibri"/>
                <a:cs typeface="Calibri"/>
              </a:rPr>
              <a:t>В </a:t>
            </a:r>
            <a:r>
              <a:rPr sz="2100" spc="-5" dirty="0">
                <a:latin typeface="Calibri"/>
                <a:cs typeface="Calibri"/>
              </a:rPr>
              <a:t>порядке </a:t>
            </a:r>
            <a:r>
              <a:rPr sz="2100" spc="-10" dirty="0">
                <a:latin typeface="Calibri"/>
                <a:cs typeface="Calibri"/>
              </a:rPr>
              <a:t>установленном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для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ГКУ </a:t>
            </a:r>
            <a:r>
              <a:rPr sz="2100" spc="-10" dirty="0">
                <a:latin typeface="Calibri"/>
                <a:cs typeface="Calibri"/>
              </a:rPr>
              <a:t>до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01.01.2017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62" name="object 6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395912"/>
            <a:ext cx="9144000" cy="1063625"/>
          </a:xfrm>
          <a:prstGeom prst="rect">
            <a:avLst/>
          </a:prstGeom>
        </p:spPr>
      </p:pic>
      <p:sp>
        <p:nvSpPr>
          <p:cNvPr id="63" name="object 63"/>
          <p:cNvSpPr txBox="1">
            <a:spLocks noGrp="1"/>
          </p:cNvSpPr>
          <p:nvPr>
            <p:ph type="sldNum" sz="quarter" idx="4294967295"/>
          </p:nvPr>
        </p:nvSpPr>
        <p:spPr>
          <a:xfrm>
            <a:off x="8388095" y="6447037"/>
            <a:ext cx="2470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51616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9563907-BB72-524F-835C-EC96EB4E34E6}"/>
              </a:ext>
            </a:extLst>
          </p:cNvPr>
          <p:cNvSpPr txBox="1"/>
          <p:nvPr/>
        </p:nvSpPr>
        <p:spPr>
          <a:xfrm>
            <a:off x="4964580" y="4685916"/>
            <a:ext cx="1988415" cy="1068415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Минимум документов для кадастрового учета  и регистрации; «регистрация проще»</a:t>
            </a:r>
            <a:b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300" b="1" dirty="0" err="1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линейщиков</a:t>
            </a:r>
            <a:endParaRPr lang="ru-RU" sz="1300" b="1" dirty="0">
              <a:solidFill>
                <a:srgbClr val="F2F2F2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DB90AE4-79F7-4E4B-B236-AF64478337EE}"/>
              </a:ext>
            </a:extLst>
          </p:cNvPr>
          <p:cNvSpPr txBox="1"/>
          <p:nvPr/>
        </p:nvSpPr>
        <p:spPr>
          <a:xfrm>
            <a:off x="351955" y="4822252"/>
            <a:ext cx="1988415" cy="1068415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300" b="1" dirty="0" err="1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Приаэродромка</a:t>
            </a:r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   не препятствие</a:t>
            </a:r>
            <a:r>
              <a:rPr lang="en-US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оформления «бытовой» недвижимости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5D3380-2988-C449-B235-0F99065AE395}"/>
              </a:ext>
            </a:extLst>
          </p:cNvPr>
          <p:cNvSpPr txBox="1"/>
          <p:nvPr/>
        </p:nvSpPr>
        <p:spPr>
          <a:xfrm>
            <a:off x="-1341507" y="6383905"/>
            <a:ext cx="8047108" cy="298973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Принятые разработанные </a:t>
            </a:r>
            <a:r>
              <a:rPr lang="ru-RU" sz="1500" dirty="0" err="1">
                <a:solidFill>
                  <a:schemeClr val="bg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Росреестром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и с участием </a:t>
            </a:r>
            <a:r>
              <a:rPr lang="ru-RU" sz="1500" dirty="0" err="1">
                <a:solidFill>
                  <a:schemeClr val="bg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Росреестра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федеральные законы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176657A4-B231-F34D-965F-B6F3A76DBD34}"/>
              </a:ext>
            </a:extLst>
          </p:cNvPr>
          <p:cNvSpPr/>
          <p:nvPr/>
        </p:nvSpPr>
        <p:spPr>
          <a:xfrm>
            <a:off x="18597" y="1103865"/>
            <a:ext cx="1577506" cy="1408486"/>
          </a:xfrm>
          <a:prstGeom prst="round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01F7CF92-A624-5844-B294-310A68327D86}"/>
              </a:ext>
            </a:extLst>
          </p:cNvPr>
          <p:cNvSpPr/>
          <p:nvPr/>
        </p:nvSpPr>
        <p:spPr>
          <a:xfrm>
            <a:off x="1648978" y="1110788"/>
            <a:ext cx="1887105" cy="1387740"/>
          </a:xfrm>
          <a:prstGeom prst="round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FCF845A1-85BE-E241-8F89-AD602DB5F8A9}"/>
              </a:ext>
            </a:extLst>
          </p:cNvPr>
          <p:cNvSpPr/>
          <p:nvPr/>
        </p:nvSpPr>
        <p:spPr>
          <a:xfrm>
            <a:off x="3609839" y="1124592"/>
            <a:ext cx="1742293" cy="1384748"/>
          </a:xfrm>
          <a:prstGeom prst="round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95CD055-5A11-FC47-BB8B-BA001E0B06E2}"/>
              </a:ext>
            </a:extLst>
          </p:cNvPr>
          <p:cNvSpPr/>
          <p:nvPr/>
        </p:nvSpPr>
        <p:spPr>
          <a:xfrm>
            <a:off x="5441042" y="1103865"/>
            <a:ext cx="1866914" cy="1384748"/>
          </a:xfrm>
          <a:prstGeom prst="round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F098C3BC-0F85-0244-A46D-4DC53CA560EB}"/>
              </a:ext>
            </a:extLst>
          </p:cNvPr>
          <p:cNvSpPr/>
          <p:nvPr/>
        </p:nvSpPr>
        <p:spPr>
          <a:xfrm>
            <a:off x="214128" y="2876338"/>
            <a:ext cx="2037572" cy="1399966"/>
          </a:xfrm>
          <a:prstGeom prst="roundRect">
            <a:avLst/>
          </a:prstGeom>
          <a:noFill/>
          <a:ln w="57150" cap="rnd" cmpd="sng" algn="ctr">
            <a:solidFill>
              <a:srgbClr val="17A22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D0F5E8E2-7575-B247-B73F-0AF2F90597FF}"/>
              </a:ext>
            </a:extLst>
          </p:cNvPr>
          <p:cNvSpPr/>
          <p:nvPr/>
        </p:nvSpPr>
        <p:spPr>
          <a:xfrm>
            <a:off x="2457386" y="2876338"/>
            <a:ext cx="2037572" cy="1390979"/>
          </a:xfrm>
          <a:prstGeom prst="roundRect">
            <a:avLst/>
          </a:prstGeom>
          <a:noFill/>
          <a:ln w="57150" cap="rnd" cmpd="sng" algn="ctr">
            <a:solidFill>
              <a:srgbClr val="17A22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490A7BD0-D3DA-C841-BF4A-0112E7882A68}"/>
              </a:ext>
            </a:extLst>
          </p:cNvPr>
          <p:cNvSpPr/>
          <p:nvPr/>
        </p:nvSpPr>
        <p:spPr>
          <a:xfrm>
            <a:off x="4674509" y="2866015"/>
            <a:ext cx="2037572" cy="1351008"/>
          </a:xfrm>
          <a:prstGeom prst="round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1BE01E6E-2B25-B04D-ADF4-A4DB5B081794}"/>
              </a:ext>
            </a:extLst>
          </p:cNvPr>
          <p:cNvSpPr/>
          <p:nvPr/>
        </p:nvSpPr>
        <p:spPr>
          <a:xfrm>
            <a:off x="6963203" y="2866014"/>
            <a:ext cx="2037572" cy="1390979"/>
          </a:xfrm>
          <a:prstGeom prst="round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1DD3B4FC-C780-BB40-BE3C-2B112435909F}"/>
              </a:ext>
            </a:extLst>
          </p:cNvPr>
          <p:cNvSpPr/>
          <p:nvPr/>
        </p:nvSpPr>
        <p:spPr>
          <a:xfrm>
            <a:off x="212239" y="4620636"/>
            <a:ext cx="2037572" cy="2111812"/>
          </a:xfrm>
          <a:prstGeom prst="round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8E0E2EB5-B864-D547-833A-69B8B446CE03}"/>
              </a:ext>
            </a:extLst>
          </p:cNvPr>
          <p:cNvSpPr/>
          <p:nvPr/>
        </p:nvSpPr>
        <p:spPr>
          <a:xfrm>
            <a:off x="2480397" y="4590380"/>
            <a:ext cx="2037572" cy="2111812"/>
          </a:xfrm>
          <a:prstGeom prst="round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A727A72F-7075-5646-A86F-901A3DA9DA52}"/>
              </a:ext>
            </a:extLst>
          </p:cNvPr>
          <p:cNvSpPr/>
          <p:nvPr/>
        </p:nvSpPr>
        <p:spPr>
          <a:xfrm>
            <a:off x="4853299" y="4570063"/>
            <a:ext cx="2037572" cy="2111813"/>
          </a:xfrm>
          <a:prstGeom prst="round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AE89F04-7BD5-FD45-B2B8-CA4CA3E48935}"/>
              </a:ext>
            </a:extLst>
          </p:cNvPr>
          <p:cNvSpPr txBox="1"/>
          <p:nvPr/>
        </p:nvSpPr>
        <p:spPr>
          <a:xfrm>
            <a:off x="70394" y="1193648"/>
            <a:ext cx="1745686" cy="668305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Регистрация</a:t>
            </a:r>
          </a:p>
          <a:p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и учёт проще для застройщиков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8D715BA-8989-2544-BDC0-851C081B25F7}"/>
              </a:ext>
            </a:extLst>
          </p:cNvPr>
          <p:cNvSpPr txBox="1"/>
          <p:nvPr/>
        </p:nvSpPr>
        <p:spPr>
          <a:xfrm>
            <a:off x="1740098" y="2027697"/>
            <a:ext cx="1085255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(269-ФЗ от            31.07.2020)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5CC8D22-4237-0B46-8901-643E0D4E196A}"/>
              </a:ext>
            </a:extLst>
          </p:cNvPr>
          <p:cNvSpPr txBox="1"/>
          <p:nvPr/>
        </p:nvSpPr>
        <p:spPr>
          <a:xfrm>
            <a:off x="457764" y="2938160"/>
            <a:ext cx="1988415" cy="668305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Будем знать             про каждый         объект, чей он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860473E-7F5B-5347-A4D7-C7750995043B}"/>
              </a:ext>
            </a:extLst>
          </p:cNvPr>
          <p:cNvSpPr txBox="1"/>
          <p:nvPr/>
        </p:nvSpPr>
        <p:spPr>
          <a:xfrm>
            <a:off x="3683096" y="1193648"/>
            <a:ext cx="1650705" cy="529806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5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ИЖС проще              в оформлении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0B8DA46-33AE-B646-AD1D-934144C0D173}"/>
              </a:ext>
            </a:extLst>
          </p:cNvPr>
          <p:cNvSpPr txBox="1"/>
          <p:nvPr/>
        </p:nvSpPr>
        <p:spPr>
          <a:xfrm>
            <a:off x="5430825" y="1158344"/>
            <a:ext cx="1988415" cy="806805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2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Комплексные кадастровые работы   за счет внебюджетных средств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F0447EE-74D8-CA40-84FB-C7E26585E0B5}"/>
              </a:ext>
            </a:extLst>
          </p:cNvPr>
          <p:cNvSpPr txBox="1"/>
          <p:nvPr/>
        </p:nvSpPr>
        <p:spPr>
          <a:xfrm>
            <a:off x="2478243" y="3034630"/>
            <a:ext cx="1988415" cy="268196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«Гаражная амнистия»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8199F1D-89C8-7F48-92D9-B2946A2D4D70}"/>
              </a:ext>
            </a:extLst>
          </p:cNvPr>
          <p:cNvSpPr txBox="1"/>
          <p:nvPr/>
        </p:nvSpPr>
        <p:spPr>
          <a:xfrm>
            <a:off x="2504975" y="4780797"/>
            <a:ext cx="1988415" cy="1268470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предупрежден,         что квартира находится в аварийном доме         и в ней нельзя жить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773A0307-B833-A045-83BC-DDD773E2E1BC}"/>
              </a:ext>
            </a:extLst>
          </p:cNvPr>
          <p:cNvSpPr/>
          <p:nvPr/>
        </p:nvSpPr>
        <p:spPr>
          <a:xfrm>
            <a:off x="7396866" y="1098596"/>
            <a:ext cx="1667610" cy="1371383"/>
          </a:xfrm>
          <a:prstGeom prst="round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AA7C9D5-F032-5346-BB4A-0B8D814053F6}"/>
              </a:ext>
            </a:extLst>
          </p:cNvPr>
          <p:cNvSpPr txBox="1"/>
          <p:nvPr/>
        </p:nvSpPr>
        <p:spPr>
          <a:xfrm>
            <a:off x="7111845" y="4669468"/>
            <a:ext cx="1988415" cy="1268470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Разрешается приватизация земли в населенных пунктах в особо охраняемых природных территориях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AB13552-A409-464F-B636-4801010AD040}"/>
              </a:ext>
            </a:extLst>
          </p:cNvPr>
          <p:cNvSpPr txBox="1"/>
          <p:nvPr/>
        </p:nvSpPr>
        <p:spPr>
          <a:xfrm>
            <a:off x="4748245" y="3012204"/>
            <a:ext cx="1988415" cy="268196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«Регистрация проще»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E029A77-4256-9E4D-B47E-3EBD10E98E68}"/>
              </a:ext>
            </a:extLst>
          </p:cNvPr>
          <p:cNvSpPr txBox="1"/>
          <p:nvPr/>
        </p:nvSpPr>
        <p:spPr>
          <a:xfrm>
            <a:off x="7019792" y="2926024"/>
            <a:ext cx="1988415" cy="868360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застройщика –          не проблемы дольщика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3E6D7EA-C931-4549-8387-52D2E9140E12}"/>
              </a:ext>
            </a:extLst>
          </p:cNvPr>
          <p:cNvSpPr txBox="1"/>
          <p:nvPr/>
        </p:nvSpPr>
        <p:spPr>
          <a:xfrm>
            <a:off x="7357449" y="1139623"/>
            <a:ext cx="1988415" cy="82475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5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«Дом для фермера»</a:t>
            </a:r>
          </a:p>
          <a:p>
            <a:pPr>
              <a:spcAft>
                <a:spcPts val="493"/>
              </a:spcAft>
            </a:pPr>
            <a:r>
              <a:rPr lang="ru-RU" sz="15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D6CEF2B-380D-3044-B03A-8B43B6CD8C95}"/>
              </a:ext>
            </a:extLst>
          </p:cNvPr>
          <p:cNvSpPr txBox="1"/>
          <p:nvPr/>
        </p:nvSpPr>
        <p:spPr>
          <a:xfrm>
            <a:off x="112454" y="2053377"/>
            <a:ext cx="1233708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(202-ФЗ от             13.07.2020)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288C2F5-98B8-F244-8110-78BC11C7F15E}"/>
              </a:ext>
            </a:extLst>
          </p:cNvPr>
          <p:cNvSpPr txBox="1"/>
          <p:nvPr/>
        </p:nvSpPr>
        <p:spPr>
          <a:xfrm>
            <a:off x="1668106" y="1193648"/>
            <a:ext cx="1936990" cy="668305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Кадастровая оценка проще</a:t>
            </a:r>
          </a:p>
          <a:p>
            <a:r>
              <a:rPr lang="ru-RU" sz="1300" b="1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и справедливее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10D1D90-FDEB-DC41-A6A3-C7430C6FC919}"/>
              </a:ext>
            </a:extLst>
          </p:cNvPr>
          <p:cNvSpPr txBox="1"/>
          <p:nvPr/>
        </p:nvSpPr>
        <p:spPr>
          <a:xfrm>
            <a:off x="3672410" y="2094061"/>
            <a:ext cx="1085255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(404-ФЗ от 08.12.2020)</a:t>
            </a:r>
            <a:endParaRPr lang="ru-RU" sz="1000" dirty="0">
              <a:solidFill>
                <a:srgbClr val="F2F2F2">
                  <a:lumMod val="25000"/>
                </a:srgbClr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F73B533-6C9C-9B44-8084-24B1C84242D0}"/>
              </a:ext>
            </a:extLst>
          </p:cNvPr>
          <p:cNvSpPr txBox="1"/>
          <p:nvPr/>
        </p:nvSpPr>
        <p:spPr>
          <a:xfrm>
            <a:off x="7053280" y="6245346"/>
            <a:ext cx="1085255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(505-ФЗ от 30.12.2020)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333F4B2-82C5-3342-B642-D02C2F4BE2DB}"/>
              </a:ext>
            </a:extLst>
          </p:cNvPr>
          <p:cNvSpPr txBox="1"/>
          <p:nvPr/>
        </p:nvSpPr>
        <p:spPr>
          <a:xfrm>
            <a:off x="4791174" y="3799236"/>
            <a:ext cx="1085255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(120-ФЗ от 30.04.2021)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7E9018A-980E-8A4B-A4FD-85EAE328DD68}"/>
              </a:ext>
            </a:extLst>
          </p:cNvPr>
          <p:cNvSpPr txBox="1"/>
          <p:nvPr/>
        </p:nvSpPr>
        <p:spPr>
          <a:xfrm>
            <a:off x="2596267" y="3771279"/>
            <a:ext cx="1085255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(79-ФЗ от 05.04.2021)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33F4B85-9C67-D644-841A-87C71768283B}"/>
              </a:ext>
            </a:extLst>
          </p:cNvPr>
          <p:cNvSpPr txBox="1"/>
          <p:nvPr/>
        </p:nvSpPr>
        <p:spPr>
          <a:xfrm>
            <a:off x="438492" y="3799236"/>
            <a:ext cx="1085255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(518-ФЗ от 30.12.2020)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CD2B6C1-B11D-234F-A5B5-A0C19F27762D}"/>
              </a:ext>
            </a:extLst>
          </p:cNvPr>
          <p:cNvSpPr txBox="1"/>
          <p:nvPr/>
        </p:nvSpPr>
        <p:spPr>
          <a:xfrm>
            <a:off x="7378723" y="1981968"/>
            <a:ext cx="1085255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(299-ФЗ от 02.07.2021)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16D0ED60-4850-B449-BBB9-5F191FDA8311}"/>
              </a:ext>
            </a:extLst>
          </p:cNvPr>
          <p:cNvSpPr txBox="1"/>
          <p:nvPr/>
        </p:nvSpPr>
        <p:spPr>
          <a:xfrm>
            <a:off x="302435" y="6256394"/>
            <a:ext cx="1085255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(191-ФЗ от 11.06.2021)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2E7C788F-3960-C246-964B-9DF9DFB7F9B0}"/>
              </a:ext>
            </a:extLst>
          </p:cNvPr>
          <p:cNvSpPr txBox="1"/>
          <p:nvPr/>
        </p:nvSpPr>
        <p:spPr>
          <a:xfrm>
            <a:off x="2565692" y="6239629"/>
            <a:ext cx="1085255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(148-ФЗ от 26.05.2021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504F7C1-9B3B-D841-819E-A3F9E4F497D6}"/>
              </a:ext>
            </a:extLst>
          </p:cNvPr>
          <p:cNvSpPr txBox="1"/>
          <p:nvPr/>
        </p:nvSpPr>
        <p:spPr>
          <a:xfrm>
            <a:off x="4963639" y="6233063"/>
            <a:ext cx="1085255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pPr>
              <a:spcAft>
                <a:spcPts val="493"/>
              </a:spcAft>
            </a:pPr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(275-ФЗ от 01.07.2021)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CCA4F6C0-9C5A-4144-9486-BCB5F20FD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326" y="3766812"/>
            <a:ext cx="535509" cy="38306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ED3B66F6-537B-084F-9D47-D01C240B3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473" y="3650441"/>
            <a:ext cx="568415" cy="49675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DAF0D2C3-5824-7343-AB9C-E9819AB8D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932" y="3559867"/>
            <a:ext cx="451333" cy="62682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D06045E7-E5F6-E945-9217-A9C2361F4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5156" y="3694016"/>
            <a:ext cx="477253" cy="49640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20D2DB5E-0F9C-3E44-92BA-1853170D2D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4914" y="1990854"/>
            <a:ext cx="497387" cy="40513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9F70BB8C-153F-D347-99A4-CCF83BAFE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7047" y="1988628"/>
            <a:ext cx="598072" cy="454056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6F79F9FC-4BCC-F441-A7F6-538F22C950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8549" y="6022204"/>
            <a:ext cx="672844" cy="50688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86350F61-2115-5143-BEB7-A38A3D764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2231" y="1981072"/>
            <a:ext cx="604770" cy="49363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14A72565-D2B8-B344-ABF6-2946E0C598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1098" y="6082237"/>
            <a:ext cx="497877" cy="50719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0B36F0A7-3217-2342-803F-DF47C8098F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4480" y="6093472"/>
            <a:ext cx="534403" cy="5188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E36885-2E09-EB4B-9C7E-FE8845541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31685" y="1864931"/>
            <a:ext cx="512513" cy="465203"/>
          </a:xfrm>
          <a:prstGeom prst="rect">
            <a:avLst/>
          </a:prstGeom>
        </p:spPr>
      </p:pic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C6390D25-0A50-2141-BEE9-C639890A2396}"/>
              </a:ext>
            </a:extLst>
          </p:cNvPr>
          <p:cNvSpPr/>
          <p:nvPr/>
        </p:nvSpPr>
        <p:spPr>
          <a:xfrm>
            <a:off x="7030898" y="4570064"/>
            <a:ext cx="2037572" cy="2111813"/>
          </a:xfrm>
          <a:prstGeom prst="roundRect">
            <a:avLst/>
          </a:prstGeom>
          <a:noFill/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483" tIns="33741" rIns="67483" bIns="33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" dirty="0" err="1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449F98-845C-D542-B651-499056AB6F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6272" y="2011674"/>
            <a:ext cx="412743" cy="4079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EA83473-FD4C-124C-A90A-427C97E584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1223" y="6128194"/>
            <a:ext cx="558425" cy="52201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F647E3E-60F5-2640-9046-546044A70838}"/>
              </a:ext>
            </a:extLst>
          </p:cNvPr>
          <p:cNvSpPr txBox="1"/>
          <p:nvPr/>
        </p:nvSpPr>
        <p:spPr>
          <a:xfrm>
            <a:off x="5436652" y="2034598"/>
            <a:ext cx="1085255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(№ 445-ФЗ от 22.12.2020 )</a:t>
            </a:r>
            <a:endParaRPr lang="ru-RU" sz="1000" dirty="0">
              <a:solidFill>
                <a:srgbClr val="F2F2F2">
                  <a:lumMod val="25000"/>
                </a:srgbClr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C9F59EA7-3615-7342-B809-DE052CCFAC96}"/>
              </a:ext>
            </a:extLst>
          </p:cNvPr>
          <p:cNvSpPr txBox="1"/>
          <p:nvPr/>
        </p:nvSpPr>
        <p:spPr>
          <a:xfrm>
            <a:off x="7020798" y="3833979"/>
            <a:ext cx="1085255" cy="375918"/>
          </a:xfrm>
          <a:prstGeom prst="rect">
            <a:avLst/>
          </a:prstGeom>
          <a:noFill/>
        </p:spPr>
        <p:txBody>
          <a:bodyPr wrap="square" lIns="67483" tIns="33741" rIns="67483" bIns="33741" rtlCol="0">
            <a:spAutoFit/>
          </a:bodyPr>
          <a:lstStyle/>
          <a:p>
            <a:r>
              <a:rPr lang="ru-RU" sz="1000" dirty="0">
                <a:solidFill>
                  <a:srgbClr val="F2F2F2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(№ 273-ФЗ от 01.07.2021 )</a:t>
            </a:r>
            <a:endParaRPr lang="ru-RU" sz="1000" dirty="0">
              <a:solidFill>
                <a:srgbClr val="F2F2F2">
                  <a:lumMod val="25000"/>
                </a:srgbClr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5" name="object 2">
            <a:extLst>
              <a:ext uri="{FF2B5EF4-FFF2-40B4-BE49-F238E27FC236}">
                <a16:creationId xmlns:a16="http://schemas.microsoft.com/office/drawing/2014/main" xmlns="" id="{C419AED3-81C3-AC4B-B8E5-ACAE7AB79A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4881" y="324642"/>
            <a:ext cx="8750143" cy="349476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НОВОЕ В ЗАКОНОДАТЕЛЬСТВЕ </a:t>
            </a:r>
            <a:endParaRPr lang="ru-RU" sz="1800" i="1" u="sng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5C2D8CFA-3FDB-2848-8A58-314809354D4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72368" b="-11453"/>
          <a:stretch/>
        </p:blipFill>
        <p:spPr>
          <a:xfrm>
            <a:off x="351955" y="130791"/>
            <a:ext cx="278233" cy="45496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725C4EAD-CEE3-674C-AFC1-E268AC3AF9B4}"/>
              </a:ext>
            </a:extLst>
          </p:cNvPr>
          <p:cNvSpPr txBox="1"/>
          <p:nvPr/>
        </p:nvSpPr>
        <p:spPr>
          <a:xfrm>
            <a:off x="8739791" y="6502436"/>
            <a:ext cx="536831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630188" y="797816"/>
            <a:ext cx="8513811" cy="8858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724881" y="-2086"/>
            <a:ext cx="8439656" cy="7626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7019343" y="6506094"/>
            <a:ext cx="2057400" cy="365125"/>
          </a:xfrm>
        </p:spPr>
        <p:txBody>
          <a:bodyPr/>
          <a:lstStyle/>
          <a:p>
            <a:pPr marL="89532">
              <a:lnSpc>
                <a:spcPts val="1551"/>
              </a:lnSpc>
            </a:pPr>
            <a:fld id="{81D60167-4931-47E6-BA6A-407CBD079E47}" type="slidenum">
              <a:rPr lang="ru-RU" sz="1341" spc="-152" smtClean="0">
                <a:latin typeface="Arial Narrow"/>
                <a:cs typeface="Arial Narrow"/>
              </a:rPr>
              <a:pPr marL="89532">
                <a:lnSpc>
                  <a:spcPts val="1551"/>
                </a:lnSpc>
              </a:pPr>
              <a:t>2</a:t>
            </a:fld>
            <a:endParaRPr lang="ru-RU" sz="134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0289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512" y="206438"/>
            <a:ext cx="514350" cy="7794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1194" y="32373"/>
            <a:ext cx="715835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400" b="1" spc="-5" dirty="0"/>
              <a:t>Исправление</a:t>
            </a:r>
            <a:r>
              <a:rPr sz="2400" b="1" spc="25" dirty="0"/>
              <a:t> </a:t>
            </a:r>
            <a:r>
              <a:rPr sz="2400" b="1" spc="-5" dirty="0"/>
              <a:t>реестровой</a:t>
            </a:r>
            <a:r>
              <a:rPr sz="2400" b="1" spc="40" dirty="0"/>
              <a:t> </a:t>
            </a:r>
            <a:r>
              <a:rPr sz="2400" b="1" spc="-5" dirty="0" err="1"/>
              <a:t>ошибки</a:t>
            </a:r>
            <a:r>
              <a:rPr sz="2400" b="1" spc="20" dirty="0"/>
              <a:t> </a:t>
            </a:r>
            <a:r>
              <a:rPr lang="ru-RU" sz="2400" b="1" spc="20" dirty="0" smtClean="0"/>
              <a:t/>
            </a:r>
            <a:br>
              <a:rPr lang="ru-RU" sz="2400" b="1" spc="20" dirty="0" smtClean="0"/>
            </a:br>
            <a:r>
              <a:rPr sz="2400" b="1" spc="-5" dirty="0" smtClean="0"/>
              <a:t>(</a:t>
            </a:r>
            <a:r>
              <a:rPr sz="2400" b="1" spc="-5" dirty="0"/>
              <a:t>изменения</a:t>
            </a:r>
            <a:r>
              <a:rPr sz="2400" b="1" spc="45" dirty="0"/>
              <a:t> </a:t>
            </a:r>
            <a:r>
              <a:rPr sz="2400" b="1" spc="-5" dirty="0"/>
              <a:t>в</a:t>
            </a:r>
            <a:r>
              <a:rPr sz="2400" b="1" dirty="0"/>
              <a:t> </a:t>
            </a:r>
            <a:r>
              <a:rPr sz="2400" b="1" spc="-10" dirty="0"/>
              <a:t>статью</a:t>
            </a:r>
            <a:r>
              <a:rPr sz="2400" b="1" spc="40" dirty="0"/>
              <a:t> </a:t>
            </a:r>
            <a:r>
              <a:rPr sz="2400" b="1" spc="-5" dirty="0"/>
              <a:t>61)</a:t>
            </a:r>
            <a:endParaRPr sz="2400" b="1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9092" y="4050791"/>
            <a:ext cx="6158483" cy="10789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08402" y="4145026"/>
            <a:ext cx="5503545" cy="223583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indent="1905" algn="ctr">
              <a:lnSpc>
                <a:spcPct val="91400"/>
              </a:lnSpc>
              <a:spcBef>
                <a:spcPts val="285"/>
              </a:spcBef>
            </a:pPr>
            <a:r>
              <a:rPr sz="1800" spc="-10" dirty="0">
                <a:latin typeface="Calibri"/>
                <a:cs typeface="Calibri"/>
              </a:rPr>
              <a:t>ОРП</a:t>
            </a:r>
            <a:r>
              <a:rPr sz="1800" spc="-5" dirty="0">
                <a:latin typeface="Calibri"/>
                <a:cs typeface="Calibri"/>
              </a:rPr>
              <a:t> вносит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изменения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" dirty="0">
                <a:latin typeface="Calibri"/>
                <a:cs typeface="Calibri"/>
              </a:rPr>
              <a:t> сведения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ЕГРН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части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местоположения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границ, </a:t>
            </a:r>
            <a:r>
              <a:rPr sz="1800" dirty="0">
                <a:latin typeface="Calibri"/>
                <a:cs typeface="Calibri"/>
              </a:rPr>
              <a:t>а</a:t>
            </a:r>
            <a:r>
              <a:rPr sz="1800" spc="-10" dirty="0">
                <a:latin typeface="Calibri"/>
                <a:cs typeface="Calibri"/>
              </a:rPr>
              <a:t> также</a:t>
            </a:r>
            <a:r>
              <a:rPr sz="1800" dirty="0">
                <a:latin typeface="Calibri"/>
                <a:cs typeface="Calibri"/>
              </a:rPr>
              <a:t> 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части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их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площади </a:t>
            </a:r>
            <a:r>
              <a:rPr sz="1800" spc="-5" dirty="0">
                <a:latin typeface="Calibri"/>
                <a:cs typeface="Calibri"/>
              </a:rPr>
              <a:t>(в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отношении </a:t>
            </a:r>
            <a:r>
              <a:rPr sz="1800" spc="-10" dirty="0">
                <a:latin typeface="Calibri"/>
                <a:cs typeface="Calibri"/>
              </a:rPr>
              <a:t>земельных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участков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latin typeface="Calibri"/>
              <a:cs typeface="Calibri"/>
            </a:endParaRPr>
          </a:p>
          <a:p>
            <a:pPr marL="78740">
              <a:lnSpc>
                <a:spcPct val="100000"/>
              </a:lnSpc>
              <a:tabLst>
                <a:tab pos="3418204" algn="l"/>
              </a:tabLst>
            </a:pPr>
            <a:r>
              <a:rPr sz="1800" dirty="0">
                <a:latin typeface="Microsoft Sans Serif"/>
                <a:cs typeface="Microsoft Sans Serif"/>
              </a:rPr>
              <a:t>Площадь</a:t>
            </a:r>
            <a:r>
              <a:rPr sz="1800" spc="51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земельного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участка	отличается</a:t>
            </a:r>
            <a:r>
              <a:rPr sz="1800" spc="-25" dirty="0">
                <a:latin typeface="Microsoft Sans Serif"/>
                <a:cs typeface="Microsoft Sans Serif"/>
              </a:rPr>
              <a:t> от</a:t>
            </a:r>
            <a:endParaRPr sz="1800">
              <a:latin typeface="Microsoft Sans Serif"/>
              <a:cs typeface="Microsoft Sans Serif"/>
            </a:endParaRPr>
          </a:p>
          <a:p>
            <a:pPr marL="78740" marR="35560">
              <a:lnSpc>
                <a:spcPct val="100000"/>
              </a:lnSpc>
            </a:pPr>
            <a:r>
              <a:rPr sz="1800" spc="-15" dirty="0">
                <a:latin typeface="Microsoft Sans Serif"/>
                <a:cs typeface="Microsoft Sans Serif"/>
              </a:rPr>
              <a:t>первоначального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значения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площади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не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более </a:t>
            </a:r>
            <a:r>
              <a:rPr sz="1800" spc="-30" dirty="0">
                <a:latin typeface="Microsoft Sans Serif"/>
                <a:cs typeface="Microsoft Sans Serif"/>
              </a:rPr>
              <a:t>чем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на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величину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погрешности</a:t>
            </a:r>
            <a:r>
              <a:rPr sz="1800" spc="5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определения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площади 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земельного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участка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0804" y="2510027"/>
            <a:ext cx="6190488" cy="16459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113914" y="2618359"/>
            <a:ext cx="5693410" cy="802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2065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при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наличии</a:t>
            </a:r>
            <a:r>
              <a:rPr sz="1800" spc="40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параметров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перехода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(ключей)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ОРП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1975"/>
              </a:lnSpc>
            </a:pPr>
            <a:r>
              <a:rPr sz="1800" spc="-10" dirty="0">
                <a:latin typeface="Calibri"/>
                <a:cs typeface="Calibri"/>
              </a:rPr>
              <a:t>осуществляет</a:t>
            </a:r>
            <a:r>
              <a:rPr sz="1800" spc="-5" dirty="0">
                <a:latin typeface="Calibri"/>
                <a:cs typeface="Calibri"/>
              </a:rPr>
              <a:t> пересчет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координат</a:t>
            </a:r>
            <a:r>
              <a:rPr sz="1800" spc="-5" dirty="0">
                <a:latin typeface="Calibri"/>
                <a:cs typeface="Calibri"/>
              </a:rPr>
              <a:t> характерных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точек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всех</a:t>
            </a:r>
            <a:endParaRPr sz="1800">
              <a:latin typeface="Calibri"/>
              <a:cs typeface="Calibri"/>
            </a:endParaRPr>
          </a:p>
          <a:p>
            <a:pPr marL="1905" algn="ctr">
              <a:lnSpc>
                <a:spcPts val="2070"/>
              </a:lnSpc>
            </a:pPr>
            <a:r>
              <a:rPr sz="1800" dirty="0">
                <a:latin typeface="Calibri"/>
                <a:cs typeface="Calibri"/>
              </a:rPr>
              <a:t>границ</a:t>
            </a:r>
            <a:r>
              <a:rPr sz="1800" spc="3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" dirty="0">
                <a:latin typeface="Calibri"/>
                <a:cs typeface="Calibri"/>
              </a:rPr>
              <a:t> местную</a:t>
            </a:r>
            <a:r>
              <a:rPr sz="1800" spc="-10" dirty="0">
                <a:latin typeface="Calibri"/>
                <a:cs typeface="Calibri"/>
              </a:rPr>
              <a:t> систему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координат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0804" y="978408"/>
            <a:ext cx="6190488" cy="165049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135251" y="1213865"/>
            <a:ext cx="5649595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992505" marR="5080" indent="-980440">
              <a:lnSpc>
                <a:spcPts val="1970"/>
              </a:lnSpc>
              <a:spcBef>
                <a:spcPts val="325"/>
              </a:spcBef>
            </a:pPr>
            <a:r>
              <a:rPr sz="1800" spc="-10" dirty="0">
                <a:latin typeface="Calibri"/>
                <a:cs typeface="Calibri"/>
              </a:rPr>
              <a:t>Реестровая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ошибка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несоответствие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системы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координат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местной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системе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координат </a:t>
            </a:r>
            <a:r>
              <a:rPr sz="1800" spc="-5" dirty="0">
                <a:latin typeface="Calibri"/>
                <a:cs typeface="Calibri"/>
              </a:rPr>
              <a:t>(</a:t>
            </a:r>
            <a:r>
              <a:rPr sz="1800" spc="-5" dirty="0" smtClean="0">
                <a:latin typeface="Calibri"/>
                <a:cs typeface="Calibri"/>
              </a:rPr>
              <a:t>МСК-</a:t>
            </a:r>
            <a:r>
              <a:rPr lang="ru-RU" sz="1800" spc="-5" dirty="0" smtClean="0">
                <a:latin typeface="Calibri"/>
                <a:cs typeface="Calibri"/>
              </a:rPr>
              <a:t>47</a:t>
            </a:r>
            <a:r>
              <a:rPr sz="1800" spc="-5" dirty="0" smtClean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3762" y="5157787"/>
            <a:ext cx="1008062" cy="99853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580119" y="6519274"/>
            <a:ext cx="2470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b="1" spc="-5" dirty="0">
                <a:solidFill>
                  <a:srgbClr val="888888"/>
                </a:solidFill>
                <a:latin typeface="Arial"/>
                <a:cs typeface="Arial"/>
              </a:rPr>
              <a:t>20</a:t>
            </a:fld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9562" y="184213"/>
            <a:ext cx="5340985" cy="2277110"/>
            <a:chOff x="309562" y="184213"/>
            <a:chExt cx="5340985" cy="2277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562" y="184213"/>
              <a:ext cx="517525" cy="77946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83563" y="982217"/>
              <a:ext cx="4053840" cy="1466215"/>
            </a:xfrm>
            <a:custGeom>
              <a:avLst/>
              <a:gdLst/>
              <a:ahLst/>
              <a:cxnLst/>
              <a:rect l="l" t="t" r="r" b="b"/>
              <a:pathLst>
                <a:path w="4053840" h="1466214">
                  <a:moveTo>
                    <a:pt x="4053840" y="1465834"/>
                  </a:moveTo>
                  <a:lnTo>
                    <a:pt x="732917" y="1465834"/>
                  </a:lnTo>
                  <a:lnTo>
                    <a:pt x="0" y="732917"/>
                  </a:lnTo>
                  <a:lnTo>
                    <a:pt x="732917" y="0"/>
                  </a:lnTo>
                  <a:lnTo>
                    <a:pt x="4053840" y="0"/>
                  </a:lnTo>
                  <a:lnTo>
                    <a:pt x="4053840" y="1465834"/>
                  </a:lnTo>
                  <a:close/>
                </a:path>
              </a:pathLst>
            </a:custGeom>
            <a:ln w="25400">
              <a:solidFill>
                <a:srgbClr val="46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8444" y="306083"/>
            <a:ext cx="40955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/>
              <a:t>Акты</a:t>
            </a:r>
            <a:r>
              <a:rPr sz="2800" b="1" spc="-85" dirty="0"/>
              <a:t> </a:t>
            </a:r>
            <a:r>
              <a:rPr sz="2800" b="1" spc="-10" dirty="0"/>
              <a:t>согласования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7775" y="119062"/>
            <a:ext cx="2781300" cy="611822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584195" y="1446022"/>
            <a:ext cx="2952750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750"/>
              </a:lnSpc>
              <a:spcBef>
                <a:spcPts val="295"/>
              </a:spcBef>
            </a:pP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30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апреля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2021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акты</a:t>
            </a:r>
            <a:r>
              <a:rPr sz="1600" spc="1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регистрации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прав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передаются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49426" y="951483"/>
            <a:ext cx="1491615" cy="1491615"/>
            <a:chOff x="749426" y="951483"/>
            <a:chExt cx="1491615" cy="149161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126" y="964183"/>
              <a:ext cx="1465834" cy="146583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62126" y="964183"/>
              <a:ext cx="1466215" cy="1466215"/>
            </a:xfrm>
            <a:custGeom>
              <a:avLst/>
              <a:gdLst/>
              <a:ahLst/>
              <a:cxnLst/>
              <a:rect l="l" t="t" r="r" b="b"/>
              <a:pathLst>
                <a:path w="1466214" h="1466214">
                  <a:moveTo>
                    <a:pt x="0" y="732916"/>
                  </a:moveTo>
                  <a:lnTo>
                    <a:pt x="1558" y="684730"/>
                  </a:lnTo>
                  <a:lnTo>
                    <a:pt x="6171" y="637376"/>
                  </a:lnTo>
                  <a:lnTo>
                    <a:pt x="13741" y="590950"/>
                  </a:lnTo>
                  <a:lnTo>
                    <a:pt x="24171" y="545549"/>
                  </a:lnTo>
                  <a:lnTo>
                    <a:pt x="37365" y="501270"/>
                  </a:lnTo>
                  <a:lnTo>
                    <a:pt x="53226" y="458208"/>
                  </a:lnTo>
                  <a:lnTo>
                    <a:pt x="71657" y="416462"/>
                  </a:lnTo>
                  <a:lnTo>
                    <a:pt x="92563" y="376127"/>
                  </a:lnTo>
                  <a:lnTo>
                    <a:pt x="115847" y="337300"/>
                  </a:lnTo>
                  <a:lnTo>
                    <a:pt x="141411" y="300078"/>
                  </a:lnTo>
                  <a:lnTo>
                    <a:pt x="169160" y="264557"/>
                  </a:lnTo>
                  <a:lnTo>
                    <a:pt x="198997" y="230834"/>
                  </a:lnTo>
                  <a:lnTo>
                    <a:pt x="230824" y="199006"/>
                  </a:lnTo>
                  <a:lnTo>
                    <a:pt x="264547" y="169168"/>
                  </a:lnTo>
                  <a:lnTo>
                    <a:pt x="300067" y="141419"/>
                  </a:lnTo>
                  <a:lnTo>
                    <a:pt x="337289" y="115853"/>
                  </a:lnTo>
                  <a:lnTo>
                    <a:pt x="376116" y="92569"/>
                  </a:lnTo>
                  <a:lnTo>
                    <a:pt x="416451" y="71662"/>
                  </a:lnTo>
                  <a:lnTo>
                    <a:pt x="458198" y="53229"/>
                  </a:lnTo>
                  <a:lnTo>
                    <a:pt x="501260" y="37367"/>
                  </a:lnTo>
                  <a:lnTo>
                    <a:pt x="545540" y="24172"/>
                  </a:lnTo>
                  <a:lnTo>
                    <a:pt x="590943" y="13742"/>
                  </a:lnTo>
                  <a:lnTo>
                    <a:pt x="637371" y="6172"/>
                  </a:lnTo>
                  <a:lnTo>
                    <a:pt x="684728" y="1559"/>
                  </a:lnTo>
                  <a:lnTo>
                    <a:pt x="732917" y="0"/>
                  </a:lnTo>
                  <a:lnTo>
                    <a:pt x="781103" y="1559"/>
                  </a:lnTo>
                  <a:lnTo>
                    <a:pt x="828457" y="6172"/>
                  </a:lnTo>
                  <a:lnTo>
                    <a:pt x="874883" y="13742"/>
                  </a:lnTo>
                  <a:lnTo>
                    <a:pt x="920284" y="24172"/>
                  </a:lnTo>
                  <a:lnTo>
                    <a:pt x="964563" y="37367"/>
                  </a:lnTo>
                  <a:lnTo>
                    <a:pt x="1007625" y="53229"/>
                  </a:lnTo>
                  <a:lnTo>
                    <a:pt x="1049371" y="71662"/>
                  </a:lnTo>
                  <a:lnTo>
                    <a:pt x="1089706" y="92569"/>
                  </a:lnTo>
                  <a:lnTo>
                    <a:pt x="1128533" y="115853"/>
                  </a:lnTo>
                  <a:lnTo>
                    <a:pt x="1165755" y="141419"/>
                  </a:lnTo>
                  <a:lnTo>
                    <a:pt x="1201276" y="169168"/>
                  </a:lnTo>
                  <a:lnTo>
                    <a:pt x="1234999" y="199006"/>
                  </a:lnTo>
                  <a:lnTo>
                    <a:pt x="1266827" y="230834"/>
                  </a:lnTo>
                  <a:lnTo>
                    <a:pt x="1296665" y="264557"/>
                  </a:lnTo>
                  <a:lnTo>
                    <a:pt x="1324414" y="300078"/>
                  </a:lnTo>
                  <a:lnTo>
                    <a:pt x="1349980" y="337300"/>
                  </a:lnTo>
                  <a:lnTo>
                    <a:pt x="1373264" y="376127"/>
                  </a:lnTo>
                  <a:lnTo>
                    <a:pt x="1394171" y="416462"/>
                  </a:lnTo>
                  <a:lnTo>
                    <a:pt x="1412604" y="458208"/>
                  </a:lnTo>
                  <a:lnTo>
                    <a:pt x="1428466" y="501270"/>
                  </a:lnTo>
                  <a:lnTo>
                    <a:pt x="1441661" y="545549"/>
                  </a:lnTo>
                  <a:lnTo>
                    <a:pt x="1452091" y="590950"/>
                  </a:lnTo>
                  <a:lnTo>
                    <a:pt x="1459661" y="637376"/>
                  </a:lnTo>
                  <a:lnTo>
                    <a:pt x="1464274" y="684730"/>
                  </a:lnTo>
                  <a:lnTo>
                    <a:pt x="1465834" y="732916"/>
                  </a:lnTo>
                  <a:lnTo>
                    <a:pt x="1464274" y="781103"/>
                  </a:lnTo>
                  <a:lnTo>
                    <a:pt x="1459661" y="828457"/>
                  </a:lnTo>
                  <a:lnTo>
                    <a:pt x="1452091" y="874883"/>
                  </a:lnTo>
                  <a:lnTo>
                    <a:pt x="1441661" y="920284"/>
                  </a:lnTo>
                  <a:lnTo>
                    <a:pt x="1428466" y="964563"/>
                  </a:lnTo>
                  <a:lnTo>
                    <a:pt x="1412604" y="1007625"/>
                  </a:lnTo>
                  <a:lnTo>
                    <a:pt x="1394171" y="1049371"/>
                  </a:lnTo>
                  <a:lnTo>
                    <a:pt x="1373264" y="1089706"/>
                  </a:lnTo>
                  <a:lnTo>
                    <a:pt x="1349980" y="1128533"/>
                  </a:lnTo>
                  <a:lnTo>
                    <a:pt x="1324414" y="1165755"/>
                  </a:lnTo>
                  <a:lnTo>
                    <a:pt x="1296665" y="1201276"/>
                  </a:lnTo>
                  <a:lnTo>
                    <a:pt x="1266827" y="1234999"/>
                  </a:lnTo>
                  <a:lnTo>
                    <a:pt x="1234999" y="1266827"/>
                  </a:lnTo>
                  <a:lnTo>
                    <a:pt x="1201276" y="1296665"/>
                  </a:lnTo>
                  <a:lnTo>
                    <a:pt x="1165755" y="1324414"/>
                  </a:lnTo>
                  <a:lnTo>
                    <a:pt x="1128533" y="1349980"/>
                  </a:lnTo>
                  <a:lnTo>
                    <a:pt x="1089706" y="1373264"/>
                  </a:lnTo>
                  <a:lnTo>
                    <a:pt x="1049371" y="1394171"/>
                  </a:lnTo>
                  <a:lnTo>
                    <a:pt x="1007625" y="1412604"/>
                  </a:lnTo>
                  <a:lnTo>
                    <a:pt x="964563" y="1428466"/>
                  </a:lnTo>
                  <a:lnTo>
                    <a:pt x="920284" y="1441661"/>
                  </a:lnTo>
                  <a:lnTo>
                    <a:pt x="874883" y="1452091"/>
                  </a:lnTo>
                  <a:lnTo>
                    <a:pt x="828457" y="1459661"/>
                  </a:lnTo>
                  <a:lnTo>
                    <a:pt x="781103" y="1464274"/>
                  </a:lnTo>
                  <a:lnTo>
                    <a:pt x="732917" y="1465833"/>
                  </a:lnTo>
                  <a:lnTo>
                    <a:pt x="684728" y="1464274"/>
                  </a:lnTo>
                  <a:lnTo>
                    <a:pt x="637371" y="1459661"/>
                  </a:lnTo>
                  <a:lnTo>
                    <a:pt x="590943" y="1452091"/>
                  </a:lnTo>
                  <a:lnTo>
                    <a:pt x="545540" y="1441661"/>
                  </a:lnTo>
                  <a:lnTo>
                    <a:pt x="501260" y="1428466"/>
                  </a:lnTo>
                  <a:lnTo>
                    <a:pt x="458198" y="1412604"/>
                  </a:lnTo>
                  <a:lnTo>
                    <a:pt x="416451" y="1394171"/>
                  </a:lnTo>
                  <a:lnTo>
                    <a:pt x="376116" y="1373264"/>
                  </a:lnTo>
                  <a:lnTo>
                    <a:pt x="337289" y="1349980"/>
                  </a:lnTo>
                  <a:lnTo>
                    <a:pt x="300067" y="1324414"/>
                  </a:lnTo>
                  <a:lnTo>
                    <a:pt x="264547" y="1296665"/>
                  </a:lnTo>
                  <a:lnTo>
                    <a:pt x="230824" y="1266827"/>
                  </a:lnTo>
                  <a:lnTo>
                    <a:pt x="198997" y="1234999"/>
                  </a:lnTo>
                  <a:lnTo>
                    <a:pt x="169160" y="1201276"/>
                  </a:lnTo>
                  <a:lnTo>
                    <a:pt x="141411" y="1165755"/>
                  </a:lnTo>
                  <a:lnTo>
                    <a:pt x="115847" y="1128533"/>
                  </a:lnTo>
                  <a:lnTo>
                    <a:pt x="92563" y="1089706"/>
                  </a:lnTo>
                  <a:lnTo>
                    <a:pt x="71657" y="1049371"/>
                  </a:lnTo>
                  <a:lnTo>
                    <a:pt x="53226" y="1007625"/>
                  </a:lnTo>
                  <a:lnTo>
                    <a:pt x="37365" y="964563"/>
                  </a:lnTo>
                  <a:lnTo>
                    <a:pt x="24171" y="920284"/>
                  </a:lnTo>
                  <a:lnTo>
                    <a:pt x="13741" y="874883"/>
                  </a:lnTo>
                  <a:lnTo>
                    <a:pt x="6171" y="828457"/>
                  </a:lnTo>
                  <a:lnTo>
                    <a:pt x="1558" y="781103"/>
                  </a:lnTo>
                  <a:lnTo>
                    <a:pt x="0" y="732916"/>
                  </a:lnTo>
                  <a:close/>
                </a:path>
              </a:pathLst>
            </a:custGeom>
            <a:ln w="25400">
              <a:solidFill>
                <a:srgbClr val="46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487932" y="2867532"/>
            <a:ext cx="4053840" cy="1466215"/>
          </a:xfrm>
          <a:custGeom>
            <a:avLst/>
            <a:gdLst/>
            <a:ahLst/>
            <a:cxnLst/>
            <a:rect l="l" t="t" r="r" b="b"/>
            <a:pathLst>
              <a:path w="4053840" h="1466214">
                <a:moveTo>
                  <a:pt x="4053840" y="1465833"/>
                </a:moveTo>
                <a:lnTo>
                  <a:pt x="732917" y="1465833"/>
                </a:lnTo>
                <a:lnTo>
                  <a:pt x="0" y="732916"/>
                </a:lnTo>
                <a:lnTo>
                  <a:pt x="732917" y="0"/>
                </a:lnTo>
                <a:lnTo>
                  <a:pt x="4053840" y="0"/>
                </a:lnTo>
                <a:lnTo>
                  <a:pt x="4053840" y="1465833"/>
                </a:lnTo>
                <a:close/>
              </a:path>
            </a:pathLst>
          </a:custGeom>
          <a:ln w="25399">
            <a:solidFill>
              <a:srgbClr val="46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488438" y="3331845"/>
            <a:ext cx="2952115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750"/>
              </a:lnSpc>
              <a:spcBef>
                <a:spcPts val="295"/>
              </a:spcBef>
              <a:tabLst>
                <a:tab pos="1078230" algn="l"/>
                <a:tab pos="1780539" algn="l"/>
              </a:tabLst>
            </a:pPr>
            <a:r>
              <a:rPr sz="1600" spc="-10" dirty="0">
                <a:latin typeface="Calibri"/>
                <a:cs typeface="Calibri"/>
              </a:rPr>
              <a:t>Хр</a:t>
            </a:r>
            <a:r>
              <a:rPr sz="1600" spc="-5" dirty="0">
                <a:latin typeface="Calibri"/>
                <a:cs typeface="Calibri"/>
              </a:rPr>
              <a:t>ане</a:t>
            </a:r>
            <a:r>
              <a:rPr sz="1600" spc="-15" dirty="0">
                <a:latin typeface="Calibri"/>
                <a:cs typeface="Calibri"/>
              </a:rPr>
              <a:t>н</a:t>
            </a:r>
            <a:r>
              <a:rPr sz="1600" spc="-5" dirty="0">
                <a:latin typeface="Calibri"/>
                <a:cs typeface="Calibri"/>
              </a:rPr>
              <a:t>ие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5" dirty="0">
                <a:latin typeface="Calibri"/>
                <a:cs typeface="Calibri"/>
              </a:rPr>
              <a:t>ак</a:t>
            </a:r>
            <a:r>
              <a:rPr sz="1600" spc="-15" dirty="0">
                <a:latin typeface="Calibri"/>
                <a:cs typeface="Calibri"/>
              </a:rPr>
              <a:t>т</a:t>
            </a:r>
            <a:r>
              <a:rPr sz="1600" spc="-10" dirty="0">
                <a:latin typeface="Calibri"/>
                <a:cs typeface="Calibri"/>
              </a:rPr>
              <a:t>о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5" dirty="0">
                <a:latin typeface="Calibri"/>
                <a:cs typeface="Calibri"/>
              </a:rPr>
              <a:t>со</a:t>
            </a:r>
            <a:r>
              <a:rPr sz="1600" spc="-70" dirty="0">
                <a:latin typeface="Calibri"/>
                <a:cs typeface="Calibri"/>
              </a:rPr>
              <a:t>г</a:t>
            </a:r>
            <a:r>
              <a:rPr sz="1600" spc="-10" dirty="0">
                <a:latin typeface="Calibri"/>
                <a:cs typeface="Calibri"/>
              </a:rPr>
              <a:t>л</a:t>
            </a:r>
            <a:r>
              <a:rPr sz="1600" spc="-5" dirty="0">
                <a:latin typeface="Calibri"/>
                <a:cs typeface="Calibri"/>
              </a:rPr>
              <a:t>асован</a:t>
            </a:r>
            <a:r>
              <a:rPr sz="1600" spc="5" dirty="0">
                <a:latin typeface="Calibri"/>
                <a:cs typeface="Calibri"/>
              </a:rPr>
              <a:t>и</a:t>
            </a:r>
            <a:r>
              <a:rPr sz="1600" spc="-5" dirty="0">
                <a:latin typeface="Calibri"/>
                <a:cs typeface="Calibri"/>
              </a:rPr>
              <a:t>я  </a:t>
            </a:r>
            <a:r>
              <a:rPr sz="1600" spc="-10" dirty="0">
                <a:latin typeface="Calibri"/>
                <a:cs typeface="Calibri"/>
              </a:rPr>
              <a:t>обеспечивается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КИ/ЮЛ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49426" y="2854832"/>
            <a:ext cx="1491615" cy="1491615"/>
            <a:chOff x="749426" y="2854832"/>
            <a:chExt cx="1491615" cy="149161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126" y="2867532"/>
              <a:ext cx="1465834" cy="146583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62126" y="2867532"/>
              <a:ext cx="1466215" cy="1466215"/>
            </a:xfrm>
            <a:custGeom>
              <a:avLst/>
              <a:gdLst/>
              <a:ahLst/>
              <a:cxnLst/>
              <a:rect l="l" t="t" r="r" b="b"/>
              <a:pathLst>
                <a:path w="1466214" h="1466214">
                  <a:moveTo>
                    <a:pt x="0" y="732916"/>
                  </a:moveTo>
                  <a:lnTo>
                    <a:pt x="1558" y="684730"/>
                  </a:lnTo>
                  <a:lnTo>
                    <a:pt x="6171" y="637376"/>
                  </a:lnTo>
                  <a:lnTo>
                    <a:pt x="13741" y="590950"/>
                  </a:lnTo>
                  <a:lnTo>
                    <a:pt x="24171" y="545549"/>
                  </a:lnTo>
                  <a:lnTo>
                    <a:pt x="37365" y="501270"/>
                  </a:lnTo>
                  <a:lnTo>
                    <a:pt x="53226" y="458208"/>
                  </a:lnTo>
                  <a:lnTo>
                    <a:pt x="71657" y="416462"/>
                  </a:lnTo>
                  <a:lnTo>
                    <a:pt x="92563" y="376127"/>
                  </a:lnTo>
                  <a:lnTo>
                    <a:pt x="115847" y="337300"/>
                  </a:lnTo>
                  <a:lnTo>
                    <a:pt x="141411" y="300078"/>
                  </a:lnTo>
                  <a:lnTo>
                    <a:pt x="169160" y="264557"/>
                  </a:lnTo>
                  <a:lnTo>
                    <a:pt x="198997" y="230834"/>
                  </a:lnTo>
                  <a:lnTo>
                    <a:pt x="230824" y="199006"/>
                  </a:lnTo>
                  <a:lnTo>
                    <a:pt x="264547" y="169168"/>
                  </a:lnTo>
                  <a:lnTo>
                    <a:pt x="300067" y="141419"/>
                  </a:lnTo>
                  <a:lnTo>
                    <a:pt x="337289" y="115853"/>
                  </a:lnTo>
                  <a:lnTo>
                    <a:pt x="376116" y="92569"/>
                  </a:lnTo>
                  <a:lnTo>
                    <a:pt x="416451" y="71662"/>
                  </a:lnTo>
                  <a:lnTo>
                    <a:pt x="458198" y="53229"/>
                  </a:lnTo>
                  <a:lnTo>
                    <a:pt x="501260" y="37367"/>
                  </a:lnTo>
                  <a:lnTo>
                    <a:pt x="545540" y="24172"/>
                  </a:lnTo>
                  <a:lnTo>
                    <a:pt x="590943" y="13742"/>
                  </a:lnTo>
                  <a:lnTo>
                    <a:pt x="637371" y="6172"/>
                  </a:lnTo>
                  <a:lnTo>
                    <a:pt x="684728" y="1559"/>
                  </a:lnTo>
                  <a:lnTo>
                    <a:pt x="732917" y="0"/>
                  </a:lnTo>
                  <a:lnTo>
                    <a:pt x="781103" y="1559"/>
                  </a:lnTo>
                  <a:lnTo>
                    <a:pt x="828457" y="6172"/>
                  </a:lnTo>
                  <a:lnTo>
                    <a:pt x="874883" y="13742"/>
                  </a:lnTo>
                  <a:lnTo>
                    <a:pt x="920284" y="24172"/>
                  </a:lnTo>
                  <a:lnTo>
                    <a:pt x="964563" y="37367"/>
                  </a:lnTo>
                  <a:lnTo>
                    <a:pt x="1007625" y="53229"/>
                  </a:lnTo>
                  <a:lnTo>
                    <a:pt x="1049371" y="71662"/>
                  </a:lnTo>
                  <a:lnTo>
                    <a:pt x="1089706" y="92569"/>
                  </a:lnTo>
                  <a:lnTo>
                    <a:pt x="1128533" y="115853"/>
                  </a:lnTo>
                  <a:lnTo>
                    <a:pt x="1165755" y="141419"/>
                  </a:lnTo>
                  <a:lnTo>
                    <a:pt x="1201276" y="169168"/>
                  </a:lnTo>
                  <a:lnTo>
                    <a:pt x="1234999" y="199006"/>
                  </a:lnTo>
                  <a:lnTo>
                    <a:pt x="1266827" y="230834"/>
                  </a:lnTo>
                  <a:lnTo>
                    <a:pt x="1296665" y="264557"/>
                  </a:lnTo>
                  <a:lnTo>
                    <a:pt x="1324414" y="300078"/>
                  </a:lnTo>
                  <a:lnTo>
                    <a:pt x="1349980" y="337300"/>
                  </a:lnTo>
                  <a:lnTo>
                    <a:pt x="1373264" y="376127"/>
                  </a:lnTo>
                  <a:lnTo>
                    <a:pt x="1394171" y="416462"/>
                  </a:lnTo>
                  <a:lnTo>
                    <a:pt x="1412604" y="458208"/>
                  </a:lnTo>
                  <a:lnTo>
                    <a:pt x="1428466" y="501270"/>
                  </a:lnTo>
                  <a:lnTo>
                    <a:pt x="1441661" y="545549"/>
                  </a:lnTo>
                  <a:lnTo>
                    <a:pt x="1452091" y="590950"/>
                  </a:lnTo>
                  <a:lnTo>
                    <a:pt x="1459661" y="637376"/>
                  </a:lnTo>
                  <a:lnTo>
                    <a:pt x="1464274" y="684730"/>
                  </a:lnTo>
                  <a:lnTo>
                    <a:pt x="1465834" y="732916"/>
                  </a:lnTo>
                  <a:lnTo>
                    <a:pt x="1464274" y="781103"/>
                  </a:lnTo>
                  <a:lnTo>
                    <a:pt x="1459661" y="828457"/>
                  </a:lnTo>
                  <a:lnTo>
                    <a:pt x="1452091" y="874883"/>
                  </a:lnTo>
                  <a:lnTo>
                    <a:pt x="1441661" y="920284"/>
                  </a:lnTo>
                  <a:lnTo>
                    <a:pt x="1428466" y="964563"/>
                  </a:lnTo>
                  <a:lnTo>
                    <a:pt x="1412604" y="1007625"/>
                  </a:lnTo>
                  <a:lnTo>
                    <a:pt x="1394171" y="1049371"/>
                  </a:lnTo>
                  <a:lnTo>
                    <a:pt x="1373264" y="1089706"/>
                  </a:lnTo>
                  <a:lnTo>
                    <a:pt x="1349980" y="1128533"/>
                  </a:lnTo>
                  <a:lnTo>
                    <a:pt x="1324414" y="1165755"/>
                  </a:lnTo>
                  <a:lnTo>
                    <a:pt x="1296665" y="1201276"/>
                  </a:lnTo>
                  <a:lnTo>
                    <a:pt x="1266827" y="1234999"/>
                  </a:lnTo>
                  <a:lnTo>
                    <a:pt x="1234999" y="1266827"/>
                  </a:lnTo>
                  <a:lnTo>
                    <a:pt x="1201276" y="1296665"/>
                  </a:lnTo>
                  <a:lnTo>
                    <a:pt x="1165755" y="1324414"/>
                  </a:lnTo>
                  <a:lnTo>
                    <a:pt x="1128533" y="1349980"/>
                  </a:lnTo>
                  <a:lnTo>
                    <a:pt x="1089706" y="1373264"/>
                  </a:lnTo>
                  <a:lnTo>
                    <a:pt x="1049371" y="1394171"/>
                  </a:lnTo>
                  <a:lnTo>
                    <a:pt x="1007625" y="1412604"/>
                  </a:lnTo>
                  <a:lnTo>
                    <a:pt x="964563" y="1428466"/>
                  </a:lnTo>
                  <a:lnTo>
                    <a:pt x="920284" y="1441661"/>
                  </a:lnTo>
                  <a:lnTo>
                    <a:pt x="874883" y="1452091"/>
                  </a:lnTo>
                  <a:lnTo>
                    <a:pt x="828457" y="1459661"/>
                  </a:lnTo>
                  <a:lnTo>
                    <a:pt x="781103" y="1464274"/>
                  </a:lnTo>
                  <a:lnTo>
                    <a:pt x="732917" y="1465833"/>
                  </a:lnTo>
                  <a:lnTo>
                    <a:pt x="684728" y="1464274"/>
                  </a:lnTo>
                  <a:lnTo>
                    <a:pt x="637371" y="1459661"/>
                  </a:lnTo>
                  <a:lnTo>
                    <a:pt x="590943" y="1452091"/>
                  </a:lnTo>
                  <a:lnTo>
                    <a:pt x="545540" y="1441661"/>
                  </a:lnTo>
                  <a:lnTo>
                    <a:pt x="501260" y="1428466"/>
                  </a:lnTo>
                  <a:lnTo>
                    <a:pt x="458198" y="1412604"/>
                  </a:lnTo>
                  <a:lnTo>
                    <a:pt x="416451" y="1394171"/>
                  </a:lnTo>
                  <a:lnTo>
                    <a:pt x="376116" y="1373264"/>
                  </a:lnTo>
                  <a:lnTo>
                    <a:pt x="337289" y="1349980"/>
                  </a:lnTo>
                  <a:lnTo>
                    <a:pt x="300067" y="1324414"/>
                  </a:lnTo>
                  <a:lnTo>
                    <a:pt x="264547" y="1296665"/>
                  </a:lnTo>
                  <a:lnTo>
                    <a:pt x="230824" y="1266827"/>
                  </a:lnTo>
                  <a:lnTo>
                    <a:pt x="198997" y="1234999"/>
                  </a:lnTo>
                  <a:lnTo>
                    <a:pt x="169160" y="1201276"/>
                  </a:lnTo>
                  <a:lnTo>
                    <a:pt x="141411" y="1165755"/>
                  </a:lnTo>
                  <a:lnTo>
                    <a:pt x="115847" y="1128533"/>
                  </a:lnTo>
                  <a:lnTo>
                    <a:pt x="92563" y="1089706"/>
                  </a:lnTo>
                  <a:lnTo>
                    <a:pt x="71657" y="1049371"/>
                  </a:lnTo>
                  <a:lnTo>
                    <a:pt x="53226" y="1007625"/>
                  </a:lnTo>
                  <a:lnTo>
                    <a:pt x="37365" y="964563"/>
                  </a:lnTo>
                  <a:lnTo>
                    <a:pt x="24171" y="920284"/>
                  </a:lnTo>
                  <a:lnTo>
                    <a:pt x="13741" y="874883"/>
                  </a:lnTo>
                  <a:lnTo>
                    <a:pt x="6171" y="828457"/>
                  </a:lnTo>
                  <a:lnTo>
                    <a:pt x="1558" y="781103"/>
                  </a:lnTo>
                  <a:lnTo>
                    <a:pt x="0" y="732916"/>
                  </a:lnTo>
                  <a:close/>
                </a:path>
              </a:pathLst>
            </a:custGeom>
            <a:ln w="25400">
              <a:solidFill>
                <a:srgbClr val="46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495044" y="4770882"/>
            <a:ext cx="4053840" cy="1466215"/>
          </a:xfrm>
          <a:custGeom>
            <a:avLst/>
            <a:gdLst/>
            <a:ahLst/>
            <a:cxnLst/>
            <a:rect l="l" t="t" r="r" b="b"/>
            <a:pathLst>
              <a:path w="4053840" h="1466214">
                <a:moveTo>
                  <a:pt x="4053840" y="1465846"/>
                </a:moveTo>
                <a:lnTo>
                  <a:pt x="732917" y="1465846"/>
                </a:lnTo>
                <a:lnTo>
                  <a:pt x="0" y="732917"/>
                </a:lnTo>
                <a:lnTo>
                  <a:pt x="732917" y="0"/>
                </a:lnTo>
                <a:lnTo>
                  <a:pt x="4053840" y="0"/>
                </a:lnTo>
                <a:lnTo>
                  <a:pt x="4053840" y="1465846"/>
                </a:lnTo>
                <a:close/>
              </a:path>
            </a:pathLst>
          </a:custGeom>
          <a:ln w="25400">
            <a:solidFill>
              <a:srgbClr val="46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495550" y="4900676"/>
            <a:ext cx="29533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66469" algn="l"/>
                <a:tab pos="1780539" algn="l"/>
              </a:tabLst>
            </a:pPr>
            <a:r>
              <a:rPr sz="1600" spc="-10" dirty="0">
                <a:latin typeface="Calibri"/>
                <a:cs typeface="Calibri"/>
              </a:rPr>
              <a:t>копия	</a:t>
            </a:r>
            <a:r>
              <a:rPr sz="1600" spc="-5" dirty="0">
                <a:latin typeface="Calibri"/>
                <a:cs typeface="Calibri"/>
              </a:rPr>
              <a:t>акта	</a:t>
            </a:r>
            <a:r>
              <a:rPr sz="1600" spc="-10" dirty="0">
                <a:latin typeface="Calibri"/>
                <a:cs typeface="Calibri"/>
              </a:rPr>
              <a:t>согласования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95550" y="5123433"/>
            <a:ext cx="2953385" cy="492759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1760"/>
              </a:lnSpc>
              <a:spcBef>
                <a:spcPts val="285"/>
              </a:spcBef>
              <a:tabLst>
                <a:tab pos="1753235" algn="l"/>
                <a:tab pos="2259330" algn="l"/>
              </a:tabLst>
            </a:pPr>
            <a:r>
              <a:rPr sz="1600" spc="-5" dirty="0">
                <a:latin typeface="Calibri"/>
                <a:cs typeface="Calibri"/>
              </a:rPr>
              <a:t>пр</a:t>
            </a:r>
            <a:r>
              <a:rPr sz="1600" spc="-30" dirty="0">
                <a:latin typeface="Calibri"/>
                <a:cs typeface="Calibri"/>
              </a:rPr>
              <a:t>е</a:t>
            </a:r>
            <a:r>
              <a:rPr sz="1600" spc="-20" dirty="0">
                <a:latin typeface="Calibri"/>
                <a:cs typeface="Calibri"/>
              </a:rPr>
              <a:t>д</a:t>
            </a:r>
            <a:r>
              <a:rPr sz="1600" spc="5" dirty="0">
                <a:latin typeface="Calibri"/>
                <a:cs typeface="Calibri"/>
              </a:rPr>
              <a:t>о</a:t>
            </a:r>
            <a:r>
              <a:rPr sz="1600" spc="-5" dirty="0">
                <a:latin typeface="Calibri"/>
                <a:cs typeface="Calibri"/>
              </a:rPr>
              <a:t>ст</a:t>
            </a:r>
            <a:r>
              <a:rPr sz="1600" dirty="0">
                <a:latin typeface="Calibri"/>
                <a:cs typeface="Calibri"/>
              </a:rPr>
              <a:t>а</a:t>
            </a:r>
            <a:r>
              <a:rPr sz="1600" spc="-15" dirty="0">
                <a:latin typeface="Calibri"/>
                <a:cs typeface="Calibri"/>
              </a:rPr>
              <a:t>в</a:t>
            </a:r>
            <a:r>
              <a:rPr sz="1600" spc="-10" dirty="0">
                <a:latin typeface="Calibri"/>
                <a:cs typeface="Calibri"/>
              </a:rPr>
              <a:t>ля</a:t>
            </a:r>
            <a:r>
              <a:rPr sz="1600" spc="-20" dirty="0">
                <a:latin typeface="Calibri"/>
                <a:cs typeface="Calibri"/>
              </a:rPr>
              <a:t>е</a:t>
            </a:r>
            <a:r>
              <a:rPr sz="1600" spc="-15" dirty="0">
                <a:latin typeface="Calibri"/>
                <a:cs typeface="Calibri"/>
              </a:rPr>
              <a:t>т</a:t>
            </a:r>
            <a:r>
              <a:rPr sz="1600" spc="-5" dirty="0">
                <a:latin typeface="Calibri"/>
                <a:cs typeface="Calibri"/>
              </a:rPr>
              <a:t>ся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10" dirty="0">
                <a:latin typeface="Calibri"/>
                <a:cs typeface="Calibri"/>
              </a:rPr>
              <a:t>п</a:t>
            </a:r>
            <a:r>
              <a:rPr sz="1600" spc="-5" dirty="0">
                <a:latin typeface="Calibri"/>
                <a:cs typeface="Calibri"/>
              </a:rPr>
              <a:t>о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5" dirty="0">
                <a:latin typeface="Calibri"/>
                <a:cs typeface="Calibri"/>
              </a:rPr>
              <a:t>запро</a:t>
            </a:r>
            <a:r>
              <a:rPr sz="1600" dirty="0">
                <a:latin typeface="Calibri"/>
                <a:cs typeface="Calibri"/>
              </a:rPr>
              <a:t>с</a:t>
            </a:r>
            <a:r>
              <a:rPr sz="1600" spc="-5" dirty="0">
                <a:latin typeface="Calibri"/>
                <a:cs typeface="Calibri"/>
              </a:rPr>
              <a:t>у  </a:t>
            </a:r>
            <a:r>
              <a:rPr sz="1600" spc="-10" dirty="0">
                <a:latin typeface="Calibri"/>
                <a:cs typeface="Calibri"/>
              </a:rPr>
              <a:t>правообладателей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71161" y="5347461"/>
            <a:ext cx="977265" cy="491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715" algn="r">
              <a:lnSpc>
                <a:spcPts val="1835"/>
              </a:lnSpc>
              <a:spcBef>
                <a:spcPts val="95"/>
              </a:spcBef>
              <a:tabLst>
                <a:tab pos="650240" algn="l"/>
              </a:tabLst>
            </a:pPr>
            <a:r>
              <a:rPr sz="1600" spc="-5" dirty="0">
                <a:latin typeface="Calibri"/>
                <a:cs typeface="Calibri"/>
              </a:rPr>
              <a:t>з</a:t>
            </a:r>
            <a:r>
              <a:rPr sz="1600" spc="-15" dirty="0">
                <a:latin typeface="Calibri"/>
                <a:cs typeface="Calibri"/>
              </a:rPr>
              <a:t>/</a:t>
            </a:r>
            <a:r>
              <a:rPr sz="1600" spc="-45" dirty="0">
                <a:latin typeface="Calibri"/>
                <a:cs typeface="Calibri"/>
              </a:rPr>
              <a:t>у</a:t>
            </a:r>
            <a:r>
              <a:rPr sz="1600" spc="-5" dirty="0">
                <a:latin typeface="Calibri"/>
                <a:cs typeface="Calibri"/>
              </a:rPr>
              <a:t>,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5" dirty="0">
                <a:latin typeface="Calibri"/>
                <a:cs typeface="Calibri"/>
              </a:rPr>
              <a:t>чьи</a:t>
            </a:r>
            <a:endParaRPr sz="1600">
              <a:latin typeface="Calibri"/>
              <a:cs typeface="Calibri"/>
            </a:endParaRPr>
          </a:p>
          <a:p>
            <a:pPr marR="5080" algn="r">
              <a:lnSpc>
                <a:spcPts val="1835"/>
              </a:lnSpc>
              <a:tabLst>
                <a:tab pos="462915" algn="l"/>
              </a:tabLst>
            </a:pPr>
            <a:r>
              <a:rPr sz="1600" spc="-5" dirty="0">
                <a:latin typeface="Calibri"/>
                <a:cs typeface="Calibri"/>
              </a:rPr>
              <a:t>в	нем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95550" y="5570016"/>
            <a:ext cx="1778635" cy="492759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1760"/>
              </a:lnSpc>
              <a:spcBef>
                <a:spcPts val="285"/>
              </a:spcBef>
              <a:tabLst>
                <a:tab pos="1031875" algn="l"/>
              </a:tabLst>
            </a:pPr>
            <a:r>
              <a:rPr sz="1600" spc="-10" dirty="0">
                <a:latin typeface="Calibri"/>
                <a:cs typeface="Calibri"/>
              </a:rPr>
              <a:t>л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5" dirty="0">
                <a:latin typeface="Calibri"/>
                <a:cs typeface="Calibri"/>
              </a:rPr>
              <a:t>чные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5" dirty="0">
                <a:latin typeface="Calibri"/>
                <a:cs typeface="Calibri"/>
              </a:rPr>
              <a:t>п</a:t>
            </a:r>
            <a:r>
              <a:rPr sz="1600" spc="-45" dirty="0">
                <a:latin typeface="Calibri"/>
                <a:cs typeface="Calibri"/>
              </a:rPr>
              <a:t>о</a:t>
            </a:r>
            <a:r>
              <a:rPr sz="1600" spc="-10" dirty="0">
                <a:latin typeface="Calibri"/>
                <a:cs typeface="Calibri"/>
              </a:rPr>
              <a:t>дп</a:t>
            </a:r>
            <a:r>
              <a:rPr sz="1600" spc="5" dirty="0">
                <a:latin typeface="Calibri"/>
                <a:cs typeface="Calibri"/>
              </a:rPr>
              <a:t>и</a:t>
            </a:r>
            <a:r>
              <a:rPr sz="1600" spc="-5" dirty="0">
                <a:latin typeface="Calibri"/>
                <a:cs typeface="Calibri"/>
              </a:rPr>
              <a:t>си  </a:t>
            </a:r>
            <a:r>
              <a:rPr sz="1600" spc="-15" dirty="0">
                <a:latin typeface="Calibri"/>
                <a:cs typeface="Calibri"/>
              </a:rPr>
              <a:t>содержатся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49426" y="4758182"/>
            <a:ext cx="1491615" cy="1491615"/>
            <a:chOff x="749426" y="4758182"/>
            <a:chExt cx="1491615" cy="149161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126" y="4770882"/>
              <a:ext cx="1465834" cy="146584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62126" y="4770882"/>
              <a:ext cx="1466215" cy="1466215"/>
            </a:xfrm>
            <a:custGeom>
              <a:avLst/>
              <a:gdLst/>
              <a:ahLst/>
              <a:cxnLst/>
              <a:rect l="l" t="t" r="r" b="b"/>
              <a:pathLst>
                <a:path w="1466214" h="1466214">
                  <a:moveTo>
                    <a:pt x="0" y="732917"/>
                  </a:moveTo>
                  <a:lnTo>
                    <a:pt x="1558" y="684730"/>
                  </a:lnTo>
                  <a:lnTo>
                    <a:pt x="6171" y="637376"/>
                  </a:lnTo>
                  <a:lnTo>
                    <a:pt x="13741" y="590950"/>
                  </a:lnTo>
                  <a:lnTo>
                    <a:pt x="24171" y="545549"/>
                  </a:lnTo>
                  <a:lnTo>
                    <a:pt x="37365" y="501270"/>
                  </a:lnTo>
                  <a:lnTo>
                    <a:pt x="53226" y="458208"/>
                  </a:lnTo>
                  <a:lnTo>
                    <a:pt x="71657" y="416462"/>
                  </a:lnTo>
                  <a:lnTo>
                    <a:pt x="92563" y="376127"/>
                  </a:lnTo>
                  <a:lnTo>
                    <a:pt x="115847" y="337300"/>
                  </a:lnTo>
                  <a:lnTo>
                    <a:pt x="141411" y="300078"/>
                  </a:lnTo>
                  <a:lnTo>
                    <a:pt x="169160" y="264557"/>
                  </a:lnTo>
                  <a:lnTo>
                    <a:pt x="198997" y="230834"/>
                  </a:lnTo>
                  <a:lnTo>
                    <a:pt x="230824" y="199006"/>
                  </a:lnTo>
                  <a:lnTo>
                    <a:pt x="264547" y="169168"/>
                  </a:lnTo>
                  <a:lnTo>
                    <a:pt x="300067" y="141419"/>
                  </a:lnTo>
                  <a:lnTo>
                    <a:pt x="337289" y="115853"/>
                  </a:lnTo>
                  <a:lnTo>
                    <a:pt x="376116" y="92569"/>
                  </a:lnTo>
                  <a:lnTo>
                    <a:pt x="416451" y="71662"/>
                  </a:lnTo>
                  <a:lnTo>
                    <a:pt x="458198" y="53229"/>
                  </a:lnTo>
                  <a:lnTo>
                    <a:pt x="501260" y="37367"/>
                  </a:lnTo>
                  <a:lnTo>
                    <a:pt x="545540" y="24172"/>
                  </a:lnTo>
                  <a:lnTo>
                    <a:pt x="590943" y="13742"/>
                  </a:lnTo>
                  <a:lnTo>
                    <a:pt x="637371" y="6172"/>
                  </a:lnTo>
                  <a:lnTo>
                    <a:pt x="684728" y="1559"/>
                  </a:lnTo>
                  <a:lnTo>
                    <a:pt x="732917" y="0"/>
                  </a:lnTo>
                  <a:lnTo>
                    <a:pt x="781103" y="1559"/>
                  </a:lnTo>
                  <a:lnTo>
                    <a:pt x="828457" y="6172"/>
                  </a:lnTo>
                  <a:lnTo>
                    <a:pt x="874883" y="13742"/>
                  </a:lnTo>
                  <a:lnTo>
                    <a:pt x="920284" y="24172"/>
                  </a:lnTo>
                  <a:lnTo>
                    <a:pt x="964563" y="37367"/>
                  </a:lnTo>
                  <a:lnTo>
                    <a:pt x="1007625" y="53229"/>
                  </a:lnTo>
                  <a:lnTo>
                    <a:pt x="1049371" y="71662"/>
                  </a:lnTo>
                  <a:lnTo>
                    <a:pt x="1089706" y="92569"/>
                  </a:lnTo>
                  <a:lnTo>
                    <a:pt x="1128533" y="115853"/>
                  </a:lnTo>
                  <a:lnTo>
                    <a:pt x="1165755" y="141419"/>
                  </a:lnTo>
                  <a:lnTo>
                    <a:pt x="1201276" y="169168"/>
                  </a:lnTo>
                  <a:lnTo>
                    <a:pt x="1234999" y="199006"/>
                  </a:lnTo>
                  <a:lnTo>
                    <a:pt x="1266827" y="230834"/>
                  </a:lnTo>
                  <a:lnTo>
                    <a:pt x="1296665" y="264557"/>
                  </a:lnTo>
                  <a:lnTo>
                    <a:pt x="1324414" y="300078"/>
                  </a:lnTo>
                  <a:lnTo>
                    <a:pt x="1349980" y="337300"/>
                  </a:lnTo>
                  <a:lnTo>
                    <a:pt x="1373264" y="376127"/>
                  </a:lnTo>
                  <a:lnTo>
                    <a:pt x="1394171" y="416462"/>
                  </a:lnTo>
                  <a:lnTo>
                    <a:pt x="1412604" y="458208"/>
                  </a:lnTo>
                  <a:lnTo>
                    <a:pt x="1428466" y="501270"/>
                  </a:lnTo>
                  <a:lnTo>
                    <a:pt x="1441661" y="545549"/>
                  </a:lnTo>
                  <a:lnTo>
                    <a:pt x="1452091" y="590950"/>
                  </a:lnTo>
                  <a:lnTo>
                    <a:pt x="1459661" y="637376"/>
                  </a:lnTo>
                  <a:lnTo>
                    <a:pt x="1464274" y="684730"/>
                  </a:lnTo>
                  <a:lnTo>
                    <a:pt x="1465834" y="732917"/>
                  </a:lnTo>
                  <a:lnTo>
                    <a:pt x="1464274" y="781108"/>
                  </a:lnTo>
                  <a:lnTo>
                    <a:pt x="1459661" y="828468"/>
                  </a:lnTo>
                  <a:lnTo>
                    <a:pt x="1452091" y="874898"/>
                  </a:lnTo>
                  <a:lnTo>
                    <a:pt x="1441661" y="920302"/>
                  </a:lnTo>
                  <a:lnTo>
                    <a:pt x="1428466" y="964584"/>
                  </a:lnTo>
                  <a:lnTo>
                    <a:pt x="1412604" y="1007648"/>
                  </a:lnTo>
                  <a:lnTo>
                    <a:pt x="1394171" y="1049396"/>
                  </a:lnTo>
                  <a:lnTo>
                    <a:pt x="1373264" y="1089731"/>
                  </a:lnTo>
                  <a:lnTo>
                    <a:pt x="1349980" y="1128559"/>
                  </a:lnTo>
                  <a:lnTo>
                    <a:pt x="1324414" y="1165781"/>
                  </a:lnTo>
                  <a:lnTo>
                    <a:pt x="1296665" y="1201302"/>
                  </a:lnTo>
                  <a:lnTo>
                    <a:pt x="1266827" y="1235025"/>
                  </a:lnTo>
                  <a:lnTo>
                    <a:pt x="1234999" y="1266852"/>
                  </a:lnTo>
                  <a:lnTo>
                    <a:pt x="1201276" y="1296689"/>
                  </a:lnTo>
                  <a:lnTo>
                    <a:pt x="1165755" y="1324437"/>
                  </a:lnTo>
                  <a:lnTo>
                    <a:pt x="1128533" y="1350001"/>
                  </a:lnTo>
                  <a:lnTo>
                    <a:pt x="1089706" y="1373285"/>
                  </a:lnTo>
                  <a:lnTo>
                    <a:pt x="1049371" y="1394190"/>
                  </a:lnTo>
                  <a:lnTo>
                    <a:pt x="1007625" y="1412622"/>
                  </a:lnTo>
                  <a:lnTo>
                    <a:pt x="964563" y="1428482"/>
                  </a:lnTo>
                  <a:lnTo>
                    <a:pt x="920284" y="1441676"/>
                  </a:lnTo>
                  <a:lnTo>
                    <a:pt x="874883" y="1452106"/>
                  </a:lnTo>
                  <a:lnTo>
                    <a:pt x="828457" y="1459675"/>
                  </a:lnTo>
                  <a:lnTo>
                    <a:pt x="781103" y="1464287"/>
                  </a:lnTo>
                  <a:lnTo>
                    <a:pt x="732917" y="1465846"/>
                  </a:lnTo>
                  <a:lnTo>
                    <a:pt x="684728" y="1464287"/>
                  </a:lnTo>
                  <a:lnTo>
                    <a:pt x="637371" y="1459675"/>
                  </a:lnTo>
                  <a:lnTo>
                    <a:pt x="590943" y="1452106"/>
                  </a:lnTo>
                  <a:lnTo>
                    <a:pt x="545540" y="1441676"/>
                  </a:lnTo>
                  <a:lnTo>
                    <a:pt x="501260" y="1428482"/>
                  </a:lnTo>
                  <a:lnTo>
                    <a:pt x="458198" y="1412622"/>
                  </a:lnTo>
                  <a:lnTo>
                    <a:pt x="416451" y="1394190"/>
                  </a:lnTo>
                  <a:lnTo>
                    <a:pt x="376116" y="1373285"/>
                  </a:lnTo>
                  <a:lnTo>
                    <a:pt x="337289" y="1350001"/>
                  </a:lnTo>
                  <a:lnTo>
                    <a:pt x="300067" y="1324437"/>
                  </a:lnTo>
                  <a:lnTo>
                    <a:pt x="264547" y="1296689"/>
                  </a:lnTo>
                  <a:lnTo>
                    <a:pt x="230824" y="1266852"/>
                  </a:lnTo>
                  <a:lnTo>
                    <a:pt x="198997" y="1235025"/>
                  </a:lnTo>
                  <a:lnTo>
                    <a:pt x="169160" y="1201302"/>
                  </a:lnTo>
                  <a:lnTo>
                    <a:pt x="141411" y="1165781"/>
                  </a:lnTo>
                  <a:lnTo>
                    <a:pt x="115847" y="1128559"/>
                  </a:lnTo>
                  <a:lnTo>
                    <a:pt x="92563" y="1089731"/>
                  </a:lnTo>
                  <a:lnTo>
                    <a:pt x="71657" y="1049396"/>
                  </a:lnTo>
                  <a:lnTo>
                    <a:pt x="53226" y="1007648"/>
                  </a:lnTo>
                  <a:lnTo>
                    <a:pt x="37365" y="964584"/>
                  </a:lnTo>
                  <a:lnTo>
                    <a:pt x="24171" y="920302"/>
                  </a:lnTo>
                  <a:lnTo>
                    <a:pt x="13741" y="874898"/>
                  </a:lnTo>
                  <a:lnTo>
                    <a:pt x="6171" y="828468"/>
                  </a:lnTo>
                  <a:lnTo>
                    <a:pt x="1558" y="781108"/>
                  </a:lnTo>
                  <a:lnTo>
                    <a:pt x="0" y="732917"/>
                  </a:lnTo>
                  <a:close/>
                </a:path>
              </a:pathLst>
            </a:custGeom>
            <a:ln w="25400">
              <a:solidFill>
                <a:srgbClr val="46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351519" y="6327860"/>
            <a:ext cx="2470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b="1" spc="-5" dirty="0">
                <a:solidFill>
                  <a:srgbClr val="888888"/>
                </a:solidFill>
                <a:latin typeface="Arial"/>
                <a:cs typeface="Arial"/>
              </a:rPr>
              <a:t>21</a:t>
            </a:fld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3769"/>
            <a:ext cx="9144000" cy="6330462"/>
            <a:chOff x="0" y="0"/>
            <a:chExt cx="9906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3283" y="0"/>
              <a:ext cx="7252715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6360" y="2955035"/>
              <a:ext cx="240791" cy="3657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5823585" cy="6858000"/>
            </a:xfrm>
            <a:custGeom>
              <a:avLst/>
              <a:gdLst/>
              <a:ahLst/>
              <a:cxnLst/>
              <a:rect l="l" t="t" r="r" b="b"/>
              <a:pathLst>
                <a:path w="5823585" h="6858000">
                  <a:moveTo>
                    <a:pt x="3363849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5823204" y="6857998"/>
                  </a:lnTo>
                  <a:lnTo>
                    <a:pt x="5821395" y="6760338"/>
                  </a:lnTo>
                  <a:lnTo>
                    <a:pt x="5818649" y="6654785"/>
                  </a:lnTo>
                  <a:lnTo>
                    <a:pt x="5815919" y="6580116"/>
                  </a:lnTo>
                  <a:lnTo>
                    <a:pt x="5812203" y="6502067"/>
                  </a:lnTo>
                  <a:lnTo>
                    <a:pt x="5809905" y="6461791"/>
                  </a:lnTo>
                  <a:lnTo>
                    <a:pt x="5807275" y="6420688"/>
                  </a:lnTo>
                  <a:lnTo>
                    <a:pt x="5804285" y="6378766"/>
                  </a:lnTo>
                  <a:lnTo>
                    <a:pt x="5800907" y="6336030"/>
                  </a:lnTo>
                  <a:lnTo>
                    <a:pt x="5797112" y="6292488"/>
                  </a:lnTo>
                  <a:lnTo>
                    <a:pt x="5792872" y="6248145"/>
                  </a:lnTo>
                  <a:lnTo>
                    <a:pt x="5788158" y="6203008"/>
                  </a:lnTo>
                  <a:lnTo>
                    <a:pt x="5782942" y="6157083"/>
                  </a:lnTo>
                  <a:lnTo>
                    <a:pt x="5777196" y="6110376"/>
                  </a:lnTo>
                  <a:lnTo>
                    <a:pt x="5770890" y="6062894"/>
                  </a:lnTo>
                  <a:lnTo>
                    <a:pt x="5763998" y="6014644"/>
                  </a:lnTo>
                  <a:lnTo>
                    <a:pt x="5756490" y="5965631"/>
                  </a:lnTo>
                  <a:lnTo>
                    <a:pt x="5748337" y="5915862"/>
                  </a:lnTo>
                  <a:lnTo>
                    <a:pt x="5739513" y="5865343"/>
                  </a:lnTo>
                  <a:lnTo>
                    <a:pt x="5729987" y="5814081"/>
                  </a:lnTo>
                  <a:lnTo>
                    <a:pt x="5719732" y="5762082"/>
                  </a:lnTo>
                  <a:lnTo>
                    <a:pt x="5708718" y="5709353"/>
                  </a:lnTo>
                  <a:lnTo>
                    <a:pt x="5696919" y="5655899"/>
                  </a:lnTo>
                  <a:lnTo>
                    <a:pt x="5684305" y="5601728"/>
                  </a:lnTo>
                  <a:lnTo>
                    <a:pt x="5670849" y="5546845"/>
                  </a:lnTo>
                  <a:lnTo>
                    <a:pt x="5656520" y="5491257"/>
                  </a:lnTo>
                  <a:lnTo>
                    <a:pt x="5641292" y="5434970"/>
                  </a:lnTo>
                  <a:lnTo>
                    <a:pt x="5625135" y="5377990"/>
                  </a:lnTo>
                  <a:lnTo>
                    <a:pt x="5608022" y="5320325"/>
                  </a:lnTo>
                  <a:lnTo>
                    <a:pt x="5589924" y="5261980"/>
                  </a:lnTo>
                  <a:lnTo>
                    <a:pt x="5570812" y="5202962"/>
                  </a:lnTo>
                  <a:lnTo>
                    <a:pt x="5550658" y="5143277"/>
                  </a:lnTo>
                  <a:lnTo>
                    <a:pt x="5529434" y="5082931"/>
                  </a:lnTo>
                  <a:lnTo>
                    <a:pt x="5507111" y="5021931"/>
                  </a:lnTo>
                  <a:lnTo>
                    <a:pt x="5483661" y="4960283"/>
                  </a:lnTo>
                  <a:lnTo>
                    <a:pt x="5459055" y="4897994"/>
                  </a:lnTo>
                  <a:lnTo>
                    <a:pt x="5433265" y="4835070"/>
                  </a:lnTo>
                  <a:lnTo>
                    <a:pt x="5406263" y="4771517"/>
                  </a:lnTo>
                  <a:lnTo>
                    <a:pt x="5390836" y="4736496"/>
                  </a:lnTo>
                  <a:lnTo>
                    <a:pt x="5374627" y="4700969"/>
                  </a:lnTo>
                  <a:lnTo>
                    <a:pt x="5357655" y="4664947"/>
                  </a:lnTo>
                  <a:lnTo>
                    <a:pt x="5339943" y="4628441"/>
                  </a:lnTo>
                  <a:lnTo>
                    <a:pt x="5321511" y="4591463"/>
                  </a:lnTo>
                  <a:lnTo>
                    <a:pt x="5302381" y="4554025"/>
                  </a:lnTo>
                  <a:lnTo>
                    <a:pt x="5282574" y="4516138"/>
                  </a:lnTo>
                  <a:lnTo>
                    <a:pt x="5262110" y="4477814"/>
                  </a:lnTo>
                  <a:lnTo>
                    <a:pt x="5241011" y="4439065"/>
                  </a:lnTo>
                  <a:lnTo>
                    <a:pt x="5219299" y="4399902"/>
                  </a:lnTo>
                  <a:lnTo>
                    <a:pt x="5196994" y="4360337"/>
                  </a:lnTo>
                  <a:lnTo>
                    <a:pt x="5174118" y="4320382"/>
                  </a:lnTo>
                  <a:lnTo>
                    <a:pt x="5150691" y="4280048"/>
                  </a:lnTo>
                  <a:lnTo>
                    <a:pt x="5126735" y="4239347"/>
                  </a:lnTo>
                  <a:lnTo>
                    <a:pt x="5102271" y="4198291"/>
                  </a:lnTo>
                  <a:lnTo>
                    <a:pt x="5051904" y="4115160"/>
                  </a:lnTo>
                  <a:lnTo>
                    <a:pt x="4999759" y="4030747"/>
                  </a:lnTo>
                  <a:lnTo>
                    <a:pt x="4946005" y="3945147"/>
                  </a:lnTo>
                  <a:lnTo>
                    <a:pt x="4890812" y="3858452"/>
                  </a:lnTo>
                  <a:lnTo>
                    <a:pt x="4805693" y="3726561"/>
                  </a:lnTo>
                  <a:lnTo>
                    <a:pt x="4718288" y="3592733"/>
                  </a:lnTo>
                  <a:lnTo>
                    <a:pt x="4417760" y="3136693"/>
                  </a:lnTo>
                  <a:lnTo>
                    <a:pt x="4296953" y="2951843"/>
                  </a:lnTo>
                  <a:lnTo>
                    <a:pt x="4207384" y="2812987"/>
                  </a:lnTo>
                  <a:lnTo>
                    <a:pt x="4148481" y="2720487"/>
                  </a:lnTo>
                  <a:lnTo>
                    <a:pt x="4090425" y="2628153"/>
                  </a:lnTo>
                  <a:lnTo>
                    <a:pt x="4033384" y="2536078"/>
                  </a:lnTo>
                  <a:lnTo>
                    <a:pt x="3977527" y="2444356"/>
                  </a:lnTo>
                  <a:lnTo>
                    <a:pt x="3923024" y="2353079"/>
                  </a:lnTo>
                  <a:lnTo>
                    <a:pt x="3896333" y="2307637"/>
                  </a:lnTo>
                  <a:lnTo>
                    <a:pt x="3870044" y="2262342"/>
                  </a:lnTo>
                  <a:lnTo>
                    <a:pt x="3844179" y="2217204"/>
                  </a:lnTo>
                  <a:lnTo>
                    <a:pt x="3818757" y="2172236"/>
                  </a:lnTo>
                  <a:lnTo>
                    <a:pt x="3793801" y="2127450"/>
                  </a:lnTo>
                  <a:lnTo>
                    <a:pt x="3769332" y="2082857"/>
                  </a:lnTo>
                  <a:lnTo>
                    <a:pt x="3745370" y="2038469"/>
                  </a:lnTo>
                  <a:lnTo>
                    <a:pt x="3721937" y="1994297"/>
                  </a:lnTo>
                  <a:lnTo>
                    <a:pt x="3699054" y="1950354"/>
                  </a:lnTo>
                  <a:lnTo>
                    <a:pt x="3676743" y="1906650"/>
                  </a:lnTo>
                  <a:lnTo>
                    <a:pt x="3655024" y="1863197"/>
                  </a:lnTo>
                  <a:lnTo>
                    <a:pt x="3633918" y="1820008"/>
                  </a:lnTo>
                  <a:lnTo>
                    <a:pt x="3613447" y="1777094"/>
                  </a:lnTo>
                  <a:lnTo>
                    <a:pt x="3593632" y="1734466"/>
                  </a:lnTo>
                  <a:lnTo>
                    <a:pt x="3574494" y="1692136"/>
                  </a:lnTo>
                  <a:lnTo>
                    <a:pt x="3556054" y="1650116"/>
                  </a:lnTo>
                  <a:lnTo>
                    <a:pt x="3538334" y="1608417"/>
                  </a:lnTo>
                  <a:lnTo>
                    <a:pt x="3521354" y="1567052"/>
                  </a:lnTo>
                  <a:lnTo>
                    <a:pt x="3505136" y="1526031"/>
                  </a:lnTo>
                  <a:lnTo>
                    <a:pt x="3489701" y="1485367"/>
                  </a:lnTo>
                  <a:lnTo>
                    <a:pt x="3475069" y="1445071"/>
                  </a:lnTo>
                  <a:lnTo>
                    <a:pt x="3461263" y="1405155"/>
                  </a:lnTo>
                  <a:lnTo>
                    <a:pt x="3448304" y="1365630"/>
                  </a:lnTo>
                  <a:lnTo>
                    <a:pt x="3432604" y="1314369"/>
                  </a:lnTo>
                  <a:lnTo>
                    <a:pt x="3418186" y="1263249"/>
                  </a:lnTo>
                  <a:lnTo>
                    <a:pt x="3405011" y="1212272"/>
                  </a:lnTo>
                  <a:lnTo>
                    <a:pt x="3393039" y="1161440"/>
                  </a:lnTo>
                  <a:lnTo>
                    <a:pt x="3382230" y="1110753"/>
                  </a:lnTo>
                  <a:lnTo>
                    <a:pt x="3372547" y="1060213"/>
                  </a:lnTo>
                  <a:lnTo>
                    <a:pt x="3363949" y="1009820"/>
                  </a:lnTo>
                  <a:lnTo>
                    <a:pt x="3356397" y="959576"/>
                  </a:lnTo>
                  <a:lnTo>
                    <a:pt x="3349852" y="909482"/>
                  </a:lnTo>
                  <a:lnTo>
                    <a:pt x="3344275" y="859539"/>
                  </a:lnTo>
                  <a:lnTo>
                    <a:pt x="3339626" y="809748"/>
                  </a:lnTo>
                  <a:lnTo>
                    <a:pt x="3335866" y="760111"/>
                  </a:lnTo>
                  <a:lnTo>
                    <a:pt x="3332956" y="710628"/>
                  </a:lnTo>
                  <a:lnTo>
                    <a:pt x="3330856" y="661301"/>
                  </a:lnTo>
                  <a:lnTo>
                    <a:pt x="3329527" y="612130"/>
                  </a:lnTo>
                  <a:lnTo>
                    <a:pt x="3328931" y="563117"/>
                  </a:lnTo>
                  <a:lnTo>
                    <a:pt x="3329027" y="514263"/>
                  </a:lnTo>
                  <a:lnTo>
                    <a:pt x="3329776" y="465569"/>
                  </a:lnTo>
                  <a:lnTo>
                    <a:pt x="3331139" y="417036"/>
                  </a:lnTo>
                  <a:lnTo>
                    <a:pt x="3333077" y="368665"/>
                  </a:lnTo>
                  <a:lnTo>
                    <a:pt x="3335551" y="320458"/>
                  </a:lnTo>
                  <a:lnTo>
                    <a:pt x="3338521" y="272416"/>
                  </a:lnTo>
                  <a:lnTo>
                    <a:pt x="3341948" y="224539"/>
                  </a:lnTo>
                  <a:lnTo>
                    <a:pt x="3345792" y="176829"/>
                  </a:lnTo>
                  <a:lnTo>
                    <a:pt x="3350015" y="129287"/>
                  </a:lnTo>
                  <a:lnTo>
                    <a:pt x="3354578" y="81915"/>
                  </a:lnTo>
                  <a:lnTo>
                    <a:pt x="33638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412" y="629412"/>
              <a:ext cx="2014727" cy="8183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8423" y="5107940"/>
              <a:ext cx="1530350" cy="63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9184" y="3768852"/>
              <a:ext cx="4434840" cy="6614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25943" y="3840714"/>
            <a:ext cx="3618914" cy="466449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</a:pPr>
            <a:r>
              <a:rPr sz="2954" b="1" dirty="0">
                <a:solidFill>
                  <a:srgbClr val="006FC0"/>
                </a:solidFill>
                <a:latin typeface="Trebuchet MS"/>
                <a:cs typeface="Trebuchet MS"/>
              </a:rPr>
              <a:t>Гаражная</a:t>
            </a:r>
            <a:r>
              <a:rPr sz="2954" b="1" spc="-83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954" b="1" spc="-5" dirty="0">
                <a:solidFill>
                  <a:srgbClr val="006FC0"/>
                </a:solidFill>
                <a:latin typeface="Trebuchet MS"/>
                <a:cs typeface="Trebuchet MS"/>
              </a:rPr>
              <a:t>амнистия</a:t>
            </a:r>
            <a:endParaRPr sz="2954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1020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3770"/>
            <a:ext cx="9148689" cy="6339254"/>
            <a:chOff x="0" y="0"/>
            <a:chExt cx="9911080" cy="6867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5999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92555" y="2321179"/>
              <a:ext cx="8505190" cy="478155"/>
            </a:xfrm>
            <a:custGeom>
              <a:avLst/>
              <a:gdLst/>
              <a:ahLst/>
              <a:cxnLst/>
              <a:rect l="l" t="t" r="r" b="b"/>
              <a:pathLst>
                <a:path w="8505190" h="478155">
                  <a:moveTo>
                    <a:pt x="8425002" y="0"/>
                  </a:moveTo>
                  <a:lnTo>
                    <a:pt x="79616" y="0"/>
                  </a:lnTo>
                  <a:lnTo>
                    <a:pt x="48627" y="6244"/>
                  </a:lnTo>
                  <a:lnTo>
                    <a:pt x="23320" y="23288"/>
                  </a:lnTo>
                  <a:lnTo>
                    <a:pt x="6257" y="48595"/>
                  </a:lnTo>
                  <a:lnTo>
                    <a:pt x="0" y="79629"/>
                  </a:lnTo>
                  <a:lnTo>
                    <a:pt x="0" y="398018"/>
                  </a:lnTo>
                  <a:lnTo>
                    <a:pt x="6257" y="428998"/>
                  </a:lnTo>
                  <a:lnTo>
                    <a:pt x="23320" y="454310"/>
                  </a:lnTo>
                  <a:lnTo>
                    <a:pt x="48627" y="471384"/>
                  </a:lnTo>
                  <a:lnTo>
                    <a:pt x="79616" y="477647"/>
                  </a:lnTo>
                  <a:lnTo>
                    <a:pt x="8425002" y="477647"/>
                  </a:lnTo>
                  <a:lnTo>
                    <a:pt x="8455982" y="471384"/>
                  </a:lnTo>
                  <a:lnTo>
                    <a:pt x="8481294" y="454310"/>
                  </a:lnTo>
                  <a:lnTo>
                    <a:pt x="8498368" y="428998"/>
                  </a:lnTo>
                  <a:lnTo>
                    <a:pt x="8504631" y="398018"/>
                  </a:lnTo>
                  <a:lnTo>
                    <a:pt x="8504631" y="79629"/>
                  </a:lnTo>
                  <a:lnTo>
                    <a:pt x="8498368" y="48595"/>
                  </a:lnTo>
                  <a:lnTo>
                    <a:pt x="8481294" y="23288"/>
                  </a:lnTo>
                  <a:lnTo>
                    <a:pt x="8455982" y="6244"/>
                  </a:lnTo>
                  <a:lnTo>
                    <a:pt x="8425002" y="0"/>
                  </a:lnTo>
                  <a:close/>
                </a:path>
              </a:pathLst>
            </a:custGeom>
            <a:solidFill>
              <a:srgbClr val="5FCAEE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5" name="object 5"/>
            <p:cNvSpPr/>
            <p:nvPr/>
          </p:nvSpPr>
          <p:spPr>
            <a:xfrm>
              <a:off x="992555" y="2321179"/>
              <a:ext cx="8505190" cy="478155"/>
            </a:xfrm>
            <a:custGeom>
              <a:avLst/>
              <a:gdLst/>
              <a:ahLst/>
              <a:cxnLst/>
              <a:rect l="l" t="t" r="r" b="b"/>
              <a:pathLst>
                <a:path w="8505190" h="478155">
                  <a:moveTo>
                    <a:pt x="0" y="79629"/>
                  </a:moveTo>
                  <a:lnTo>
                    <a:pt x="6257" y="48595"/>
                  </a:lnTo>
                  <a:lnTo>
                    <a:pt x="23320" y="23288"/>
                  </a:lnTo>
                  <a:lnTo>
                    <a:pt x="48627" y="6244"/>
                  </a:lnTo>
                  <a:lnTo>
                    <a:pt x="79616" y="0"/>
                  </a:lnTo>
                  <a:lnTo>
                    <a:pt x="8425002" y="0"/>
                  </a:lnTo>
                  <a:lnTo>
                    <a:pt x="8455982" y="6244"/>
                  </a:lnTo>
                  <a:lnTo>
                    <a:pt x="8481294" y="23288"/>
                  </a:lnTo>
                  <a:lnTo>
                    <a:pt x="8498368" y="48595"/>
                  </a:lnTo>
                  <a:lnTo>
                    <a:pt x="8504631" y="79629"/>
                  </a:lnTo>
                  <a:lnTo>
                    <a:pt x="8504631" y="398018"/>
                  </a:lnTo>
                  <a:lnTo>
                    <a:pt x="8498368" y="428998"/>
                  </a:lnTo>
                  <a:lnTo>
                    <a:pt x="8481294" y="454310"/>
                  </a:lnTo>
                  <a:lnTo>
                    <a:pt x="8455982" y="471384"/>
                  </a:lnTo>
                  <a:lnTo>
                    <a:pt x="8425002" y="477647"/>
                  </a:lnTo>
                  <a:lnTo>
                    <a:pt x="79616" y="477647"/>
                  </a:lnTo>
                  <a:lnTo>
                    <a:pt x="48627" y="471384"/>
                  </a:lnTo>
                  <a:lnTo>
                    <a:pt x="23320" y="454310"/>
                  </a:lnTo>
                  <a:lnTo>
                    <a:pt x="6257" y="428998"/>
                  </a:lnTo>
                  <a:lnTo>
                    <a:pt x="0" y="398018"/>
                  </a:lnTo>
                  <a:lnTo>
                    <a:pt x="0" y="79629"/>
                  </a:lnTo>
                  <a:close/>
                </a:path>
              </a:pathLst>
            </a:custGeom>
            <a:ln w="12700">
              <a:solidFill>
                <a:srgbClr val="4494AF"/>
              </a:solidFill>
            </a:ln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6" name="object 6"/>
            <p:cNvSpPr/>
            <p:nvPr/>
          </p:nvSpPr>
          <p:spPr>
            <a:xfrm>
              <a:off x="272478" y="336295"/>
              <a:ext cx="1106805" cy="262255"/>
            </a:xfrm>
            <a:custGeom>
              <a:avLst/>
              <a:gdLst/>
              <a:ahLst/>
              <a:cxnLst/>
              <a:rect l="l" t="t" r="r" b="b"/>
              <a:pathLst>
                <a:path w="1106805" h="262255">
                  <a:moveTo>
                    <a:pt x="975360" y="0"/>
                  </a:moveTo>
                  <a:lnTo>
                    <a:pt x="131064" y="0"/>
                  </a:lnTo>
                  <a:lnTo>
                    <a:pt x="80045" y="10298"/>
                  </a:lnTo>
                  <a:lnTo>
                    <a:pt x="38385" y="38385"/>
                  </a:lnTo>
                  <a:lnTo>
                    <a:pt x="10298" y="80045"/>
                  </a:lnTo>
                  <a:lnTo>
                    <a:pt x="0" y="131063"/>
                  </a:lnTo>
                  <a:lnTo>
                    <a:pt x="10298" y="182082"/>
                  </a:lnTo>
                  <a:lnTo>
                    <a:pt x="38385" y="223742"/>
                  </a:lnTo>
                  <a:lnTo>
                    <a:pt x="80045" y="251829"/>
                  </a:lnTo>
                  <a:lnTo>
                    <a:pt x="131064" y="262127"/>
                  </a:lnTo>
                  <a:lnTo>
                    <a:pt x="975360" y="262127"/>
                  </a:lnTo>
                  <a:lnTo>
                    <a:pt x="1026414" y="251829"/>
                  </a:lnTo>
                  <a:lnTo>
                    <a:pt x="1068093" y="223742"/>
                  </a:lnTo>
                  <a:lnTo>
                    <a:pt x="1096187" y="182082"/>
                  </a:lnTo>
                  <a:lnTo>
                    <a:pt x="1106487" y="131063"/>
                  </a:lnTo>
                  <a:lnTo>
                    <a:pt x="1096187" y="80045"/>
                  </a:lnTo>
                  <a:lnTo>
                    <a:pt x="1068093" y="38385"/>
                  </a:lnTo>
                  <a:lnTo>
                    <a:pt x="1026414" y="10298"/>
                  </a:lnTo>
                  <a:lnTo>
                    <a:pt x="975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1719" y="1373821"/>
            <a:ext cx="7952935" cy="864586"/>
          </a:xfrm>
          <a:prstGeom prst="rect">
            <a:avLst/>
          </a:prstGeom>
        </p:spPr>
        <p:txBody>
          <a:bodyPr vert="horz" wrap="square" lIns="0" tIns="12309" rIns="0" bIns="0" rtlCol="0" anchor="ctr">
            <a:spAutoFit/>
          </a:bodyPr>
          <a:lstStyle/>
          <a:p>
            <a:pPr marL="11723" marR="4689" algn="ctr">
              <a:lnSpc>
                <a:spcPct val="100000"/>
              </a:lnSpc>
              <a:spcBef>
                <a:spcPts val="97"/>
              </a:spcBef>
            </a:pPr>
            <a:r>
              <a:rPr sz="1846" dirty="0"/>
              <a:t>Федеральный</a:t>
            </a:r>
            <a:r>
              <a:rPr sz="1846" spc="-46" dirty="0"/>
              <a:t> </a:t>
            </a:r>
            <a:r>
              <a:rPr sz="1846" dirty="0"/>
              <a:t>закон</a:t>
            </a:r>
            <a:r>
              <a:rPr sz="1846" spc="-28" dirty="0"/>
              <a:t> </a:t>
            </a:r>
            <a:r>
              <a:rPr sz="1846" dirty="0"/>
              <a:t>от</a:t>
            </a:r>
            <a:r>
              <a:rPr sz="1846" spc="-5" dirty="0"/>
              <a:t> </a:t>
            </a:r>
            <a:r>
              <a:rPr sz="1846" dirty="0"/>
              <a:t>05.04.2021</a:t>
            </a:r>
            <a:r>
              <a:rPr sz="1846" spc="14" dirty="0"/>
              <a:t> </a:t>
            </a:r>
            <a:r>
              <a:rPr sz="1846" dirty="0"/>
              <a:t>N</a:t>
            </a:r>
            <a:r>
              <a:rPr sz="1846" spc="-9" dirty="0"/>
              <a:t> </a:t>
            </a:r>
            <a:r>
              <a:rPr sz="1846" dirty="0"/>
              <a:t>79-ФЗ</a:t>
            </a:r>
            <a:r>
              <a:rPr sz="1846" spc="-14" dirty="0"/>
              <a:t> </a:t>
            </a:r>
            <a:r>
              <a:rPr sz="1846" dirty="0"/>
              <a:t>"О внесении</a:t>
            </a:r>
            <a:r>
              <a:rPr sz="1846" spc="-9" dirty="0"/>
              <a:t> </a:t>
            </a:r>
            <a:r>
              <a:rPr sz="1846" dirty="0"/>
              <a:t>изменений</a:t>
            </a:r>
            <a:r>
              <a:rPr sz="1846" spc="-18" dirty="0"/>
              <a:t> </a:t>
            </a:r>
            <a:r>
              <a:rPr sz="1846" dirty="0"/>
              <a:t>в </a:t>
            </a:r>
            <a:r>
              <a:rPr sz="1846" spc="-540" dirty="0"/>
              <a:t> </a:t>
            </a:r>
            <a:r>
              <a:rPr sz="1846" dirty="0"/>
              <a:t>отдельные</a:t>
            </a:r>
            <a:r>
              <a:rPr sz="1846" spc="-32" dirty="0"/>
              <a:t> </a:t>
            </a:r>
            <a:r>
              <a:rPr sz="1846" spc="-5" dirty="0"/>
              <a:t>законодательные</a:t>
            </a:r>
            <a:r>
              <a:rPr sz="1846" spc="-28" dirty="0"/>
              <a:t> </a:t>
            </a:r>
            <a:r>
              <a:rPr sz="1846" spc="-5" dirty="0"/>
              <a:t>акты</a:t>
            </a:r>
            <a:r>
              <a:rPr sz="1846" spc="-23" dirty="0"/>
              <a:t> </a:t>
            </a:r>
            <a:r>
              <a:rPr sz="1846" spc="-5" dirty="0"/>
              <a:t>Российской Федерации</a:t>
            </a:r>
            <a:r>
              <a:rPr sz="1846" spc="-32" dirty="0"/>
              <a:t> </a:t>
            </a:r>
            <a:r>
              <a:rPr sz="1846" dirty="0"/>
              <a:t>"</a:t>
            </a:r>
            <a:r>
              <a:rPr sz="1846" spc="28" dirty="0"/>
              <a:t> </a:t>
            </a:r>
            <a:r>
              <a:rPr sz="1846" dirty="0"/>
              <a:t>–</a:t>
            </a:r>
            <a:endParaRPr sz="1846"/>
          </a:p>
          <a:p>
            <a:pPr algn="ctr">
              <a:lnSpc>
                <a:spcPct val="100000"/>
              </a:lnSpc>
            </a:pPr>
            <a:r>
              <a:rPr sz="1846" spc="-5" dirty="0"/>
              <a:t>Закон</a:t>
            </a:r>
            <a:r>
              <a:rPr sz="1846" spc="-42" dirty="0"/>
              <a:t> </a:t>
            </a:r>
            <a:r>
              <a:rPr sz="1846" dirty="0"/>
              <a:t>о</a:t>
            </a:r>
            <a:r>
              <a:rPr sz="1846" spc="-32" dirty="0"/>
              <a:t> </a:t>
            </a:r>
            <a:r>
              <a:rPr sz="1846" spc="-5" dirty="0"/>
              <a:t>ГАРАЖНОЙ</a:t>
            </a:r>
            <a:r>
              <a:rPr sz="1846" spc="-23" dirty="0"/>
              <a:t> </a:t>
            </a:r>
            <a:r>
              <a:rPr sz="1846" dirty="0"/>
              <a:t>АМНИСТИИ</a:t>
            </a:r>
            <a:endParaRPr sz="1846"/>
          </a:p>
        </p:txBody>
      </p:sp>
      <p:sp>
        <p:nvSpPr>
          <p:cNvPr id="8" name="object 8"/>
          <p:cNvSpPr txBox="1"/>
          <p:nvPr/>
        </p:nvSpPr>
        <p:spPr>
          <a:xfrm>
            <a:off x="3854664" y="3126075"/>
            <a:ext cx="1439008" cy="238552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11723">
              <a:spcBef>
                <a:spcPts val="88"/>
              </a:spcBef>
            </a:pP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ЗАКОН</a:t>
            </a:r>
            <a:r>
              <a:rPr sz="1477" spc="-6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ПРИЗВАН</a:t>
            </a:r>
            <a:endParaRPr sz="1477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54665" y="3604330"/>
            <a:ext cx="3784795" cy="26761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276085" indent="-264948">
              <a:spcBef>
                <a:spcPts val="92"/>
              </a:spcBef>
              <a:buFont typeface="Wingdings"/>
              <a:buChar char=""/>
              <a:tabLst>
                <a:tab pos="276672" algn="l"/>
                <a:tab pos="1114306" algn="l"/>
                <a:tab pos="2031660" algn="l"/>
                <a:tab pos="2302470" algn="l"/>
              </a:tabLst>
            </a:pP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Внести	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ясность	</a:t>
            </a: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в	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регулирование</a:t>
            </a:r>
            <a:endParaRPr sz="1662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9137" y="3604330"/>
            <a:ext cx="4577275" cy="523388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R="4689" algn="r">
              <a:spcBef>
                <a:spcPts val="92"/>
              </a:spcBef>
            </a:pP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вопросов</a:t>
            </a:r>
            <a:endParaRPr sz="1662">
              <a:latin typeface="Trebuchet MS"/>
              <a:cs typeface="Trebuchet MS"/>
            </a:endParaRPr>
          </a:p>
          <a:p>
            <a:pPr marR="5862" algn="r">
              <a:tabLst>
                <a:tab pos="1434940" algn="l"/>
                <a:tab pos="2086760" algn="l"/>
                <a:tab pos="2514077" algn="l"/>
                <a:tab pos="3536941" algn="l"/>
              </a:tabLst>
            </a:pP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оформления	</a:t>
            </a: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прав	на	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объекты	</a:t>
            </a:r>
            <a:r>
              <a:rPr sz="1662" spc="-9" dirty="0">
                <a:solidFill>
                  <a:srgbClr val="174260"/>
                </a:solidFill>
                <a:latin typeface="Trebuchet MS"/>
                <a:cs typeface="Trebuchet MS"/>
              </a:rPr>
              <a:t>гаражного</a:t>
            </a:r>
            <a:endParaRPr sz="1662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54664" y="4111048"/>
            <a:ext cx="4841045" cy="1802264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276085" marR="4689" algn="just">
              <a:spcBef>
                <a:spcPts val="92"/>
              </a:spcBef>
            </a:pP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назначения </a:t>
            </a: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и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земельные участки, </a:t>
            </a: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на </a:t>
            </a:r>
            <a:r>
              <a:rPr sz="1662" spc="-9" dirty="0">
                <a:solidFill>
                  <a:srgbClr val="174260"/>
                </a:solidFill>
                <a:latin typeface="Trebuchet MS"/>
                <a:cs typeface="Trebuchet MS"/>
              </a:rPr>
              <a:t>которых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 они</a:t>
            </a:r>
            <a:r>
              <a:rPr sz="1662" spc="-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расположены</a:t>
            </a:r>
            <a:endParaRPr sz="1662">
              <a:latin typeface="Trebuchet MS"/>
              <a:cs typeface="Trebuchet MS"/>
            </a:endParaRPr>
          </a:p>
          <a:p>
            <a:pPr marL="276085" indent="-264948" algn="just">
              <a:buFont typeface="Wingdings"/>
              <a:buChar char=""/>
              <a:tabLst>
                <a:tab pos="276672" algn="l"/>
              </a:tabLst>
            </a:pP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Обеспечить</a:t>
            </a:r>
            <a:r>
              <a:rPr sz="1662" spc="17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упрощенный</a:t>
            </a:r>
            <a:r>
              <a:rPr sz="1662" spc="17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прядок</a:t>
            </a:r>
            <a:r>
              <a:rPr sz="1662" spc="15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оформления</a:t>
            </a:r>
            <a:endParaRPr sz="1662">
              <a:latin typeface="Trebuchet MS"/>
              <a:cs typeface="Trebuchet MS"/>
            </a:endParaRPr>
          </a:p>
          <a:p>
            <a:pPr marL="276085" algn="just"/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прав</a:t>
            </a:r>
            <a:r>
              <a:rPr sz="1662" spc="-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на</a:t>
            </a:r>
            <a:r>
              <a:rPr sz="1662" spc="-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земельные</a:t>
            </a:r>
            <a:r>
              <a:rPr sz="1662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участки</a:t>
            </a:r>
            <a:r>
              <a:rPr sz="1662" spc="-2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и</a:t>
            </a:r>
            <a:r>
              <a:rPr sz="1662" spc="-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гаражи</a:t>
            </a:r>
            <a:endParaRPr sz="1662">
              <a:latin typeface="Trebuchet MS"/>
              <a:cs typeface="Trebuchet MS"/>
            </a:endParaRPr>
          </a:p>
          <a:p>
            <a:pPr marL="276085" marR="4689" indent="-264948" algn="just">
              <a:buFont typeface="Wingdings"/>
              <a:buChar char=""/>
              <a:tabLst>
                <a:tab pos="276672" algn="l"/>
              </a:tabLst>
            </a:pP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Бесплатное</a:t>
            </a:r>
            <a:r>
              <a:rPr sz="1662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предоставление</a:t>
            </a: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гражданам</a:t>
            </a: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 в </a:t>
            </a:r>
            <a:r>
              <a:rPr sz="1662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собственность</a:t>
            </a: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земельных</a:t>
            </a: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участков</a:t>
            </a:r>
            <a:r>
              <a:rPr sz="1662" dirty="0">
                <a:solidFill>
                  <a:srgbClr val="174260"/>
                </a:solidFill>
                <a:latin typeface="Trebuchet MS"/>
                <a:cs typeface="Trebuchet MS"/>
              </a:rPr>
              <a:t> под </a:t>
            </a:r>
            <a:r>
              <a:rPr sz="1662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174260"/>
                </a:solidFill>
                <a:latin typeface="Trebuchet MS"/>
                <a:cs typeface="Trebuchet MS"/>
              </a:rPr>
              <a:t>гаражами</a:t>
            </a:r>
            <a:endParaRPr sz="1662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2263" y="2428786"/>
            <a:ext cx="7765366" cy="3530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73362" y="2481776"/>
            <a:ext cx="7433603" cy="26761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</a:pPr>
            <a:r>
              <a:rPr sz="1662" b="1" spc="-5" dirty="0">
                <a:solidFill>
                  <a:srgbClr val="FFFFFF"/>
                </a:solidFill>
                <a:latin typeface="Trebuchet MS"/>
                <a:cs typeface="Trebuchet MS"/>
              </a:rPr>
              <a:t>Вступает</a:t>
            </a:r>
            <a:r>
              <a:rPr sz="1662" b="1" spc="-32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62" b="1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1662" b="1" spc="-1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62" b="1" spc="-5" dirty="0">
                <a:solidFill>
                  <a:srgbClr val="FFFFFF"/>
                </a:solidFill>
                <a:latin typeface="Trebuchet MS"/>
                <a:cs typeface="Trebuchet MS"/>
              </a:rPr>
              <a:t>силу</a:t>
            </a:r>
            <a:r>
              <a:rPr sz="1662" b="1" spc="-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62" b="1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662" b="1" spc="-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62" b="1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1662" b="1" spc="-1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62" b="1" spc="-5" dirty="0">
                <a:solidFill>
                  <a:srgbClr val="FFFFFF"/>
                </a:solidFill>
                <a:latin typeface="Trebuchet MS"/>
                <a:cs typeface="Trebuchet MS"/>
              </a:rPr>
              <a:t>сентября </a:t>
            </a:r>
            <a:r>
              <a:rPr sz="1662" b="1" dirty="0">
                <a:solidFill>
                  <a:srgbClr val="FFFFFF"/>
                </a:solidFill>
                <a:latin typeface="Trebuchet MS"/>
                <a:cs typeface="Trebuchet MS"/>
              </a:rPr>
              <a:t>2021</a:t>
            </a:r>
            <a:r>
              <a:rPr sz="1662" b="1" spc="-2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62" b="1" spc="-5" dirty="0">
                <a:solidFill>
                  <a:srgbClr val="FFFFFF"/>
                </a:solidFill>
                <a:latin typeface="Trebuchet MS"/>
                <a:cs typeface="Trebuchet MS"/>
              </a:rPr>
              <a:t>года</a:t>
            </a:r>
            <a:r>
              <a:rPr sz="1662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62" b="1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662" b="1" spc="-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62" b="1" dirty="0">
                <a:solidFill>
                  <a:srgbClr val="FFFFFF"/>
                </a:solidFill>
                <a:latin typeface="Trebuchet MS"/>
                <a:cs typeface="Trebuchet MS"/>
              </a:rPr>
              <a:t>действует</a:t>
            </a:r>
            <a:r>
              <a:rPr sz="1662" b="1" spc="-32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62" b="1" dirty="0">
                <a:solidFill>
                  <a:srgbClr val="FFFFFF"/>
                </a:solidFill>
                <a:latin typeface="Trebuchet MS"/>
                <a:cs typeface="Trebuchet MS"/>
              </a:rPr>
              <a:t>до</a:t>
            </a:r>
            <a:r>
              <a:rPr sz="1662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62" b="1" dirty="0">
                <a:solidFill>
                  <a:srgbClr val="FFFFFF"/>
                </a:solidFill>
                <a:latin typeface="Trebuchet MS"/>
                <a:cs typeface="Trebuchet MS"/>
              </a:rPr>
              <a:t>01.09.2026</a:t>
            </a:r>
            <a:r>
              <a:rPr sz="1662" b="1" spc="-3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62" b="1" spc="-5" dirty="0">
                <a:solidFill>
                  <a:srgbClr val="FFFFFF"/>
                </a:solidFill>
                <a:latin typeface="Trebuchet MS"/>
                <a:cs typeface="Trebuchet MS"/>
              </a:rPr>
              <a:t>года</a:t>
            </a:r>
            <a:endParaRPr sz="1662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51519" y="462745"/>
            <a:ext cx="3072032" cy="5107745"/>
            <a:chOff x="272478" y="215557"/>
            <a:chExt cx="3328035" cy="553339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546" y="3068955"/>
              <a:ext cx="2679649" cy="267959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478" y="215557"/>
              <a:ext cx="2566670" cy="1054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212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3770"/>
            <a:ext cx="9148689" cy="6339254"/>
            <a:chOff x="0" y="0"/>
            <a:chExt cx="9911080" cy="6867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5771" y="3992879"/>
              <a:ext cx="3849624" cy="26852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0369" y="3516757"/>
              <a:ext cx="5123180" cy="478155"/>
            </a:xfrm>
            <a:custGeom>
              <a:avLst/>
              <a:gdLst/>
              <a:ahLst/>
              <a:cxnLst/>
              <a:rect l="l" t="t" r="r" b="b"/>
              <a:pathLst>
                <a:path w="5123180" h="478154">
                  <a:moveTo>
                    <a:pt x="5043246" y="0"/>
                  </a:moveTo>
                  <a:lnTo>
                    <a:pt x="79603" y="0"/>
                  </a:lnTo>
                  <a:lnTo>
                    <a:pt x="48616" y="6244"/>
                  </a:lnTo>
                  <a:lnTo>
                    <a:pt x="23314" y="23288"/>
                  </a:lnTo>
                  <a:lnTo>
                    <a:pt x="6255" y="48595"/>
                  </a:lnTo>
                  <a:lnTo>
                    <a:pt x="0" y="79628"/>
                  </a:lnTo>
                  <a:lnTo>
                    <a:pt x="0" y="398017"/>
                  </a:lnTo>
                  <a:lnTo>
                    <a:pt x="6255" y="428998"/>
                  </a:lnTo>
                  <a:lnTo>
                    <a:pt x="23314" y="454310"/>
                  </a:lnTo>
                  <a:lnTo>
                    <a:pt x="48616" y="471384"/>
                  </a:lnTo>
                  <a:lnTo>
                    <a:pt x="79603" y="477646"/>
                  </a:lnTo>
                  <a:lnTo>
                    <a:pt x="5043246" y="477646"/>
                  </a:lnTo>
                  <a:lnTo>
                    <a:pt x="5074226" y="471384"/>
                  </a:lnTo>
                  <a:lnTo>
                    <a:pt x="5099538" y="454310"/>
                  </a:lnTo>
                  <a:lnTo>
                    <a:pt x="5116612" y="428998"/>
                  </a:lnTo>
                  <a:lnTo>
                    <a:pt x="5122875" y="398017"/>
                  </a:lnTo>
                  <a:lnTo>
                    <a:pt x="5122875" y="79628"/>
                  </a:lnTo>
                  <a:lnTo>
                    <a:pt x="5116612" y="48595"/>
                  </a:lnTo>
                  <a:lnTo>
                    <a:pt x="5099538" y="23288"/>
                  </a:lnTo>
                  <a:lnTo>
                    <a:pt x="5074226" y="6244"/>
                  </a:lnTo>
                  <a:lnTo>
                    <a:pt x="5043246" y="0"/>
                  </a:lnTo>
                  <a:close/>
                </a:path>
              </a:pathLst>
            </a:custGeom>
            <a:solidFill>
              <a:srgbClr val="5FCAEE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5" name="object 5"/>
            <p:cNvSpPr/>
            <p:nvPr/>
          </p:nvSpPr>
          <p:spPr>
            <a:xfrm>
              <a:off x="520369" y="3516757"/>
              <a:ext cx="5123180" cy="478155"/>
            </a:xfrm>
            <a:custGeom>
              <a:avLst/>
              <a:gdLst/>
              <a:ahLst/>
              <a:cxnLst/>
              <a:rect l="l" t="t" r="r" b="b"/>
              <a:pathLst>
                <a:path w="5123180" h="478154">
                  <a:moveTo>
                    <a:pt x="0" y="79628"/>
                  </a:moveTo>
                  <a:lnTo>
                    <a:pt x="6255" y="48595"/>
                  </a:lnTo>
                  <a:lnTo>
                    <a:pt x="23314" y="23288"/>
                  </a:lnTo>
                  <a:lnTo>
                    <a:pt x="48616" y="6244"/>
                  </a:lnTo>
                  <a:lnTo>
                    <a:pt x="79603" y="0"/>
                  </a:lnTo>
                  <a:lnTo>
                    <a:pt x="5043246" y="0"/>
                  </a:lnTo>
                  <a:lnTo>
                    <a:pt x="5074226" y="6244"/>
                  </a:lnTo>
                  <a:lnTo>
                    <a:pt x="5099538" y="23288"/>
                  </a:lnTo>
                  <a:lnTo>
                    <a:pt x="5116612" y="48595"/>
                  </a:lnTo>
                  <a:lnTo>
                    <a:pt x="5122875" y="79628"/>
                  </a:lnTo>
                  <a:lnTo>
                    <a:pt x="5122875" y="398017"/>
                  </a:lnTo>
                  <a:lnTo>
                    <a:pt x="5116612" y="428998"/>
                  </a:lnTo>
                  <a:lnTo>
                    <a:pt x="5099538" y="454310"/>
                  </a:lnTo>
                  <a:lnTo>
                    <a:pt x="5074226" y="471384"/>
                  </a:lnTo>
                  <a:lnTo>
                    <a:pt x="5043246" y="477646"/>
                  </a:lnTo>
                  <a:lnTo>
                    <a:pt x="79603" y="477646"/>
                  </a:lnTo>
                  <a:lnTo>
                    <a:pt x="48616" y="471384"/>
                  </a:lnTo>
                  <a:lnTo>
                    <a:pt x="23314" y="454310"/>
                  </a:lnTo>
                  <a:lnTo>
                    <a:pt x="6255" y="428998"/>
                  </a:lnTo>
                  <a:lnTo>
                    <a:pt x="0" y="398017"/>
                  </a:lnTo>
                  <a:lnTo>
                    <a:pt x="0" y="79628"/>
                  </a:lnTo>
                  <a:close/>
                </a:path>
              </a:pathLst>
            </a:custGeom>
            <a:ln w="12700">
              <a:solidFill>
                <a:srgbClr val="4494AF"/>
              </a:solidFill>
            </a:ln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143" y="1243545"/>
              <a:ext cx="5658993" cy="48771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9412" y="243840"/>
              <a:ext cx="1106805" cy="262255"/>
            </a:xfrm>
            <a:custGeom>
              <a:avLst/>
              <a:gdLst/>
              <a:ahLst/>
              <a:cxnLst/>
              <a:rect l="l" t="t" r="r" b="b"/>
              <a:pathLst>
                <a:path w="1106805" h="262255">
                  <a:moveTo>
                    <a:pt x="975360" y="0"/>
                  </a:moveTo>
                  <a:lnTo>
                    <a:pt x="131064" y="0"/>
                  </a:lnTo>
                  <a:lnTo>
                    <a:pt x="80045" y="10298"/>
                  </a:lnTo>
                  <a:lnTo>
                    <a:pt x="38385" y="38385"/>
                  </a:lnTo>
                  <a:lnTo>
                    <a:pt x="10298" y="80045"/>
                  </a:lnTo>
                  <a:lnTo>
                    <a:pt x="0" y="131063"/>
                  </a:lnTo>
                  <a:lnTo>
                    <a:pt x="10298" y="182082"/>
                  </a:lnTo>
                  <a:lnTo>
                    <a:pt x="38385" y="223742"/>
                  </a:lnTo>
                  <a:lnTo>
                    <a:pt x="80045" y="251829"/>
                  </a:lnTo>
                  <a:lnTo>
                    <a:pt x="131064" y="262127"/>
                  </a:lnTo>
                  <a:lnTo>
                    <a:pt x="975360" y="262127"/>
                  </a:lnTo>
                  <a:lnTo>
                    <a:pt x="1026378" y="251829"/>
                  </a:lnTo>
                  <a:lnTo>
                    <a:pt x="1068038" y="223742"/>
                  </a:lnTo>
                  <a:lnTo>
                    <a:pt x="1096125" y="182082"/>
                  </a:lnTo>
                  <a:lnTo>
                    <a:pt x="1106424" y="131063"/>
                  </a:lnTo>
                  <a:lnTo>
                    <a:pt x="1096125" y="80045"/>
                  </a:lnTo>
                  <a:lnTo>
                    <a:pt x="1068038" y="38385"/>
                  </a:lnTo>
                  <a:lnTo>
                    <a:pt x="1026378" y="10298"/>
                  </a:lnTo>
                  <a:lnTo>
                    <a:pt x="975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784218" y="6088451"/>
            <a:ext cx="110197" cy="210674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</a:pPr>
            <a:r>
              <a:rPr sz="1292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1292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45946" y="1448269"/>
            <a:ext cx="5365652" cy="2453640"/>
            <a:chOff x="483108" y="1283208"/>
            <a:chExt cx="5812790" cy="26581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6" y="1283208"/>
              <a:ext cx="5718048" cy="3413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108" y="3564636"/>
              <a:ext cx="2820924" cy="3413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23615" y="3564636"/>
              <a:ext cx="2641092" cy="3413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39440" y="3842003"/>
              <a:ext cx="2439924" cy="9906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53235" y="1493051"/>
            <a:ext cx="7424224" cy="2376637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97890">
              <a:spcBef>
                <a:spcPts val="88"/>
              </a:spcBef>
            </a:pPr>
            <a:r>
              <a:rPr sz="1477" b="1" spc="-5" dirty="0">
                <a:solidFill>
                  <a:srgbClr val="FFFFFF"/>
                </a:solidFill>
                <a:latin typeface="Trebuchet MS"/>
                <a:cs typeface="Trebuchet MS"/>
              </a:rPr>
              <a:t>ГАРАЖ</a:t>
            </a:r>
            <a:r>
              <a:rPr sz="1477" b="1" spc="-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FFFFFF"/>
                </a:solidFill>
                <a:latin typeface="Trebuchet MS"/>
                <a:cs typeface="Trebuchet MS"/>
              </a:rPr>
              <a:t>ДОЛЖЕН</a:t>
            </a:r>
            <a:r>
              <a:rPr sz="1477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77" b="1" spc="-9" dirty="0">
                <a:solidFill>
                  <a:srgbClr val="FFFFFF"/>
                </a:solidFill>
                <a:latin typeface="Trebuchet MS"/>
                <a:cs typeface="Trebuchet MS"/>
              </a:rPr>
              <a:t>ОТВЕЧАТЬ</a:t>
            </a:r>
            <a:r>
              <a:rPr sz="1477" b="1" spc="2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FFFFFF"/>
                </a:solidFill>
                <a:latin typeface="Trebuchet MS"/>
                <a:cs typeface="Trebuchet MS"/>
              </a:rPr>
              <a:t>СЛЕДУЮЩИМ</a:t>
            </a:r>
            <a:r>
              <a:rPr sz="1477" b="1" spc="32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77" b="1" spc="-9" dirty="0">
                <a:solidFill>
                  <a:srgbClr val="FFFFFF"/>
                </a:solidFill>
                <a:latin typeface="Trebuchet MS"/>
                <a:cs typeface="Trebuchet MS"/>
              </a:rPr>
              <a:t>КРИТЕРИЯМ:</a:t>
            </a:r>
            <a:endParaRPr sz="1477">
              <a:latin typeface="Trebuchet MS"/>
              <a:cs typeface="Trebuchet MS"/>
            </a:endParaRPr>
          </a:p>
          <a:p>
            <a:pPr>
              <a:spcBef>
                <a:spcPts val="18"/>
              </a:spcBef>
            </a:pPr>
            <a:endParaRPr sz="1385">
              <a:latin typeface="Trebuchet MS"/>
              <a:cs typeface="Trebuchet MS"/>
            </a:endParaRPr>
          </a:p>
          <a:p>
            <a:pPr marL="334702" indent="-265534">
              <a:buFont typeface="Arial MT"/>
              <a:buChar char="•"/>
              <a:tabLst>
                <a:tab pos="334116" algn="l"/>
                <a:tab pos="335288" algn="l"/>
              </a:tabLst>
            </a:pP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возведен</a:t>
            </a:r>
            <a:r>
              <a:rPr sz="1477" spc="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до</a:t>
            </a:r>
            <a:r>
              <a:rPr sz="1477" spc="1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введения</a:t>
            </a:r>
            <a:r>
              <a:rPr sz="1477" spc="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в</a:t>
            </a:r>
            <a:r>
              <a:rPr sz="1477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действие</a:t>
            </a:r>
            <a:r>
              <a:rPr sz="1477" spc="3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Градостроительного</a:t>
            </a:r>
            <a:r>
              <a:rPr sz="1477" spc="6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кодекса</a:t>
            </a:r>
            <a:r>
              <a:rPr sz="1477" spc="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РФ</a:t>
            </a:r>
            <a:r>
              <a:rPr sz="1477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(31.12.2004)</a:t>
            </a:r>
            <a:endParaRPr sz="1477">
              <a:latin typeface="Trebuchet MS"/>
              <a:cs typeface="Trebuchet MS"/>
            </a:endParaRPr>
          </a:p>
          <a:p>
            <a:pPr marL="334702" marR="4689" indent="-264948">
              <a:buFont typeface="Arial MT"/>
              <a:buChar char="•"/>
              <a:tabLst>
                <a:tab pos="334116" algn="l"/>
                <a:tab pos="335288" algn="l"/>
                <a:tab pos="1276089" algn="l"/>
                <a:tab pos="2270231" algn="l"/>
                <a:tab pos="3608453" algn="l"/>
                <a:tab pos="5022878" algn="l"/>
                <a:tab pos="5779621" algn="l"/>
                <a:tab pos="6685837" algn="l"/>
                <a:tab pos="7318899" algn="l"/>
              </a:tabLst>
            </a:pP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я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в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ляется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	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объ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е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кто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м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	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ка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п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ит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ал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ь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н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о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го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	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ст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р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о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и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тел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ь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ст</a:t>
            </a:r>
            <a:r>
              <a:rPr sz="1477" spc="5" dirty="0">
                <a:solidFill>
                  <a:srgbClr val="174260"/>
                </a:solidFill>
                <a:latin typeface="Trebuchet MS"/>
                <a:cs typeface="Trebuchet MS"/>
              </a:rPr>
              <a:t>в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а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	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(и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ме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е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т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	</a:t>
            </a:r>
            <a:r>
              <a:rPr sz="1477" spc="5" dirty="0">
                <a:solidFill>
                  <a:srgbClr val="174260"/>
                </a:solidFill>
                <a:latin typeface="Trebuchet MS"/>
                <a:cs typeface="Trebuchet MS"/>
              </a:rPr>
              <a:t>п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р</a:t>
            </a:r>
            <a:r>
              <a:rPr sz="1477" spc="-14" dirty="0">
                <a:solidFill>
                  <a:srgbClr val="174260"/>
                </a:solidFill>
                <a:latin typeface="Trebuchet MS"/>
                <a:cs typeface="Trebuchet MS"/>
              </a:rPr>
              <a:t>о</a:t>
            </a:r>
            <a:r>
              <a:rPr sz="1477" spc="5" dirty="0">
                <a:solidFill>
                  <a:srgbClr val="174260"/>
                </a:solidFill>
                <a:latin typeface="Trebuchet MS"/>
                <a:cs typeface="Trebuchet MS"/>
              </a:rPr>
              <a:t>ч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ну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ю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	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св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я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з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ь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	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с  землей,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перемещение</a:t>
            </a:r>
            <a:r>
              <a:rPr sz="1477" spc="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невозможно</a:t>
            </a:r>
            <a:r>
              <a:rPr sz="1477" spc="46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без</a:t>
            </a:r>
            <a:r>
              <a:rPr sz="1477" spc="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несоразмерного</a:t>
            </a:r>
            <a:r>
              <a:rPr sz="1477" spc="6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ущерба</a:t>
            </a:r>
            <a:r>
              <a:rPr sz="1477" spc="3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назначению);</a:t>
            </a:r>
            <a:endParaRPr sz="1477">
              <a:latin typeface="Trebuchet MS"/>
              <a:cs typeface="Trebuchet MS"/>
            </a:endParaRPr>
          </a:p>
          <a:p>
            <a:pPr marL="334702" marR="5276" indent="-264948">
              <a:buFont typeface="Arial MT"/>
              <a:buChar char="•"/>
              <a:tabLst>
                <a:tab pos="334116" algn="l"/>
                <a:tab pos="335288" algn="l"/>
              </a:tabLst>
            </a:pP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может</a:t>
            </a:r>
            <a:r>
              <a:rPr sz="1477" spc="27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быть</a:t>
            </a:r>
            <a:r>
              <a:rPr sz="1477" spc="27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блокирован</a:t>
            </a:r>
            <a:r>
              <a:rPr sz="1477" spc="27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общими</a:t>
            </a:r>
            <a:r>
              <a:rPr sz="1477" spc="26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стенами</a:t>
            </a:r>
            <a:r>
              <a:rPr sz="1477" spc="28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с</a:t>
            </a:r>
            <a:r>
              <a:rPr sz="1477" spc="26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другими</a:t>
            </a:r>
            <a:r>
              <a:rPr sz="1477" spc="25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гаражами</a:t>
            </a:r>
            <a:r>
              <a:rPr sz="1477" spc="26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в</a:t>
            </a:r>
            <a:r>
              <a:rPr sz="1477" spc="26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одном</a:t>
            </a:r>
            <a:r>
              <a:rPr sz="1477" spc="27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ряду, </a:t>
            </a:r>
            <a:r>
              <a:rPr sz="1477" spc="-42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иметь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общие</a:t>
            </a:r>
            <a:r>
              <a:rPr sz="1477" spc="3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с</a:t>
            </a:r>
            <a:r>
              <a:rPr sz="1477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ними</a:t>
            </a:r>
            <a:r>
              <a:rPr sz="1477" spc="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крышу,</a:t>
            </a:r>
            <a:r>
              <a:rPr sz="1477" spc="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фундамент</a:t>
            </a:r>
            <a:r>
              <a:rPr sz="1477" spc="3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и</a:t>
            </a:r>
            <a:r>
              <a:rPr sz="1477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коммуникации;</a:t>
            </a:r>
            <a:endParaRPr sz="1477">
              <a:latin typeface="Trebuchet MS"/>
              <a:cs typeface="Trebuchet MS"/>
            </a:endParaRPr>
          </a:p>
          <a:p>
            <a:pPr marL="334702" indent="-265534">
              <a:buFont typeface="Arial MT"/>
              <a:buChar char="•"/>
              <a:tabLst>
                <a:tab pos="334116" algn="l"/>
                <a:tab pos="335288" algn="l"/>
              </a:tabLst>
            </a:pP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может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быть</a:t>
            </a:r>
            <a:r>
              <a:rPr sz="1477" spc="3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отдельно</a:t>
            </a:r>
            <a:r>
              <a:rPr sz="1477" spc="2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стоящим</a:t>
            </a:r>
            <a:r>
              <a:rPr sz="1477" spc="1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объектом</a:t>
            </a:r>
            <a:r>
              <a:rPr sz="1477" spc="3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капитального</a:t>
            </a:r>
            <a:r>
              <a:rPr sz="1477" spc="46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строительства.</a:t>
            </a:r>
            <a:endParaRPr sz="1477">
              <a:latin typeface="Trebuchet MS"/>
              <a:cs typeface="Trebuchet MS"/>
            </a:endParaRPr>
          </a:p>
          <a:p>
            <a:pPr>
              <a:spcBef>
                <a:spcPts val="37"/>
              </a:spcBef>
            </a:pPr>
            <a:endParaRPr sz="2169">
              <a:latin typeface="Trebuchet MS"/>
              <a:cs typeface="Trebuchet MS"/>
            </a:endParaRPr>
          </a:p>
          <a:p>
            <a:pPr marL="11723"/>
            <a:r>
              <a:rPr sz="1477" b="1" spc="-5" dirty="0">
                <a:solidFill>
                  <a:srgbClr val="FFFFFF"/>
                </a:solidFill>
                <a:latin typeface="Trebuchet MS"/>
                <a:cs typeface="Trebuchet MS"/>
              </a:rPr>
              <a:t>«ГАРАЖНАЯ</a:t>
            </a:r>
            <a:r>
              <a:rPr sz="1477" b="1" spc="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77" b="1" spc="-9" dirty="0">
                <a:solidFill>
                  <a:srgbClr val="FFFFFF"/>
                </a:solidFill>
                <a:latin typeface="Trebuchet MS"/>
                <a:cs typeface="Trebuchet MS"/>
              </a:rPr>
              <a:t>АМНИСТИЯ»</a:t>
            </a:r>
            <a:r>
              <a:rPr sz="1477" b="1" spc="42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77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НЕ</a:t>
            </a:r>
            <a:r>
              <a:rPr sz="1477" b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sz="1477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РАСПРОСТРАНЯЕТСЯ</a:t>
            </a:r>
            <a:endParaRPr sz="1477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88427" y="4194633"/>
            <a:ext cx="1236785" cy="22497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</a:pP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использования</a:t>
            </a:r>
            <a:endParaRPr sz="1385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3678" y="3983618"/>
            <a:ext cx="3050931" cy="65124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276085" indent="-264948">
              <a:spcBef>
                <a:spcPts val="92"/>
              </a:spcBef>
              <a:buFont typeface="Arial MT"/>
              <a:buChar char="•"/>
              <a:tabLst>
                <a:tab pos="276085" algn="l"/>
                <a:tab pos="276672" algn="l"/>
              </a:tabLst>
            </a:pP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на</a:t>
            </a:r>
            <a:r>
              <a:rPr sz="1385" spc="-2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самовольные постройки;</a:t>
            </a:r>
            <a:endParaRPr sz="1385">
              <a:latin typeface="Trebuchet MS"/>
              <a:cs typeface="Trebuchet MS"/>
            </a:endParaRPr>
          </a:p>
          <a:p>
            <a:pPr marL="276085" marR="4689" indent="-264948">
              <a:buFont typeface="Arial MT"/>
              <a:buChar char="•"/>
              <a:tabLst>
                <a:tab pos="276085" algn="l"/>
                <a:tab pos="276672" algn="l"/>
                <a:tab pos="671163" algn="l"/>
                <a:tab pos="1563311" algn="l"/>
              </a:tabLst>
            </a:pP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на	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объ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е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к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т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ы	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в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спомо</a:t>
            </a:r>
            <a:r>
              <a:rPr sz="1385" spc="5" dirty="0">
                <a:solidFill>
                  <a:srgbClr val="174260"/>
                </a:solidFill>
                <a:latin typeface="Trebuchet MS"/>
                <a:cs typeface="Trebuchet MS"/>
              </a:rPr>
              <a:t>г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ат</a:t>
            </a:r>
            <a:r>
              <a:rPr sz="1385" spc="5" dirty="0">
                <a:solidFill>
                  <a:srgbClr val="174260"/>
                </a:solidFill>
                <a:latin typeface="Trebuchet MS"/>
                <a:cs typeface="Trebuchet MS"/>
              </a:rPr>
              <a:t>е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л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ьно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г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о 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(например</a:t>
            </a:r>
            <a:r>
              <a:rPr sz="1385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к</a:t>
            </a:r>
            <a:r>
              <a:rPr sz="1385" spc="-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жилым</a:t>
            </a:r>
            <a:r>
              <a:rPr sz="1385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домам);</a:t>
            </a:r>
            <a:endParaRPr sz="1385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3678" y="4617016"/>
            <a:ext cx="2997591" cy="22497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276085" indent="-264948">
              <a:spcBef>
                <a:spcPts val="92"/>
              </a:spcBef>
              <a:buFont typeface="Arial MT"/>
              <a:buChar char="•"/>
              <a:tabLst>
                <a:tab pos="276085" algn="l"/>
                <a:tab pos="276672" algn="l"/>
                <a:tab pos="672921" algn="l"/>
                <a:tab pos="1532244" algn="l"/>
              </a:tabLst>
            </a:pP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на	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гаражи,	предназначенные</a:t>
            </a:r>
            <a:endParaRPr sz="1385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37783" y="4617016"/>
            <a:ext cx="1288366" cy="22497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  <a:tabLst>
                <a:tab pos="510553" algn="l"/>
              </a:tabLst>
            </a:pP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д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л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я	х</a:t>
            </a:r>
            <a:r>
              <a:rPr sz="1385" spc="5" dirty="0">
                <a:solidFill>
                  <a:srgbClr val="174260"/>
                </a:solidFill>
                <a:latin typeface="Trebuchet MS"/>
                <a:cs typeface="Trebuchet MS"/>
              </a:rPr>
              <a:t>р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а</a:t>
            </a:r>
            <a:r>
              <a:rPr sz="1385" spc="9" dirty="0">
                <a:solidFill>
                  <a:srgbClr val="174260"/>
                </a:solidFill>
                <a:latin typeface="Trebuchet MS"/>
                <a:cs typeface="Trebuchet MS"/>
              </a:rPr>
              <a:t>н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ен</a:t>
            </a:r>
            <a:r>
              <a:rPr sz="1385" spc="5" dirty="0">
                <a:solidFill>
                  <a:srgbClr val="174260"/>
                </a:solidFill>
                <a:latin typeface="Trebuchet MS"/>
                <a:cs typeface="Trebuchet MS"/>
              </a:rPr>
              <a:t>и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я</a:t>
            </a:r>
            <a:endParaRPr sz="1385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8432" y="4828031"/>
            <a:ext cx="3706837" cy="22497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  <a:tabLst>
                <a:tab pos="873977" algn="l"/>
                <a:tab pos="1180543" algn="l"/>
                <a:tab pos="2589106" algn="l"/>
              </a:tabLst>
            </a:pP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техники	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и	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оборудования,	необходимые</a:t>
            </a:r>
            <a:endParaRPr sz="1385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08689" y="4828031"/>
            <a:ext cx="315351" cy="22497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</a:pP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д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л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я</a:t>
            </a:r>
            <a:endParaRPr sz="1385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3678" y="5039047"/>
            <a:ext cx="4471182" cy="65124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276085">
              <a:spcBef>
                <a:spcPts val="92"/>
              </a:spcBef>
            </a:pP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обеспечения деятельности;</a:t>
            </a:r>
            <a:endParaRPr sz="1385">
              <a:latin typeface="Trebuchet MS"/>
              <a:cs typeface="Trebuchet MS"/>
            </a:endParaRPr>
          </a:p>
          <a:p>
            <a:pPr marL="276085" marR="4689" indent="-264948">
              <a:buFont typeface="Arial MT"/>
              <a:buChar char="•"/>
              <a:tabLst>
                <a:tab pos="276085" algn="l"/>
                <a:tab pos="276672" algn="l"/>
              </a:tabLst>
            </a:pP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на</a:t>
            </a:r>
            <a:r>
              <a:rPr sz="1385" spc="27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гаражи</a:t>
            </a:r>
            <a:r>
              <a:rPr sz="1385" spc="28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в</a:t>
            </a:r>
            <a:r>
              <a:rPr sz="1385" spc="286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многоквартирных</a:t>
            </a:r>
            <a:r>
              <a:rPr sz="1385" spc="286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домах</a:t>
            </a:r>
            <a:r>
              <a:rPr sz="1385" spc="286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и</a:t>
            </a:r>
            <a:r>
              <a:rPr sz="1385" spc="27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объектах </a:t>
            </a:r>
            <a:r>
              <a:rPr sz="1385" spc="-40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коммерческого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назначения,</a:t>
            </a:r>
            <a:r>
              <a:rPr sz="1385" spc="1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подземные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гаражи;</a:t>
            </a:r>
            <a:endParaRPr sz="1385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3678" y="5672047"/>
            <a:ext cx="1539826" cy="22497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276085" indent="-264948">
              <a:spcBef>
                <a:spcPts val="92"/>
              </a:spcBef>
              <a:buFont typeface="Arial MT"/>
              <a:buChar char="•"/>
              <a:tabLst>
                <a:tab pos="276085" algn="l"/>
                <a:tab pos="276672" algn="l"/>
                <a:tab pos="878080" algn="l"/>
              </a:tabLst>
            </a:pP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на	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г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а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ра</a:t>
            </a:r>
            <a:r>
              <a:rPr sz="1385" spc="5" dirty="0">
                <a:solidFill>
                  <a:srgbClr val="174260"/>
                </a:solidFill>
                <a:latin typeface="Trebuchet MS"/>
                <a:cs typeface="Trebuchet MS"/>
              </a:rPr>
              <a:t>ж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и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,</a:t>
            </a:r>
            <a:endParaRPr sz="1385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85406" y="5672047"/>
            <a:ext cx="2540391" cy="22497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  <a:tabLst>
                <a:tab pos="1290743" algn="l"/>
                <a:tab pos="1795434" algn="l"/>
              </a:tabLst>
            </a:pP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с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о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зданны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е	в	п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о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ря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д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к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е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,</a:t>
            </a:r>
            <a:endParaRPr sz="1385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8432" y="5883343"/>
            <a:ext cx="4209171" cy="438108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 marR="4689">
              <a:spcBef>
                <a:spcPts val="92"/>
              </a:spcBef>
              <a:tabLst>
                <a:tab pos="1614894" algn="l"/>
                <a:tab pos="2895672" algn="l"/>
                <a:tab pos="3700481" algn="l"/>
                <a:tab pos="4011737" algn="l"/>
              </a:tabLst>
            </a:pP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пред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у</a:t>
            </a:r>
            <a:r>
              <a:rPr sz="1385" spc="5" dirty="0">
                <a:solidFill>
                  <a:srgbClr val="174260"/>
                </a:solidFill>
                <a:latin typeface="Trebuchet MS"/>
                <a:cs typeface="Trebuchet MS"/>
              </a:rPr>
              <a:t>с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мот</a:t>
            </a:r>
            <a:r>
              <a:rPr sz="1385" spc="5" dirty="0">
                <a:solidFill>
                  <a:srgbClr val="174260"/>
                </a:solidFill>
                <a:latin typeface="Trebuchet MS"/>
                <a:cs typeface="Trebuchet MS"/>
              </a:rPr>
              <a:t>р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енн</a:t>
            </a:r>
            <a:r>
              <a:rPr sz="1385" spc="-14" dirty="0">
                <a:solidFill>
                  <a:srgbClr val="174260"/>
                </a:solidFill>
                <a:latin typeface="Trebuchet MS"/>
                <a:cs typeface="Trebuchet MS"/>
              </a:rPr>
              <a:t>о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м	</a:t>
            </a:r>
            <a:r>
              <a:rPr sz="1385" spc="5" dirty="0">
                <a:solidFill>
                  <a:srgbClr val="174260"/>
                </a:solidFill>
                <a:latin typeface="Trebuchet MS"/>
                <a:cs typeface="Trebuchet MS"/>
              </a:rPr>
              <a:t>Ф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ед</a:t>
            </a:r>
            <a:r>
              <a:rPr sz="1385" spc="-9" dirty="0">
                <a:solidFill>
                  <a:srgbClr val="174260"/>
                </a:solidFill>
                <a:latin typeface="Trebuchet MS"/>
                <a:cs typeface="Trebuchet MS"/>
              </a:rPr>
              <a:t>е</a:t>
            </a:r>
            <a:r>
              <a:rPr sz="1385" spc="9" dirty="0">
                <a:solidFill>
                  <a:srgbClr val="174260"/>
                </a:solidFill>
                <a:latin typeface="Trebuchet MS"/>
                <a:cs typeface="Trebuchet MS"/>
              </a:rPr>
              <a:t>р</a:t>
            </a:r>
            <a:r>
              <a:rPr sz="1385" spc="5" dirty="0">
                <a:solidFill>
                  <a:srgbClr val="174260"/>
                </a:solidFill>
                <a:latin typeface="Trebuchet MS"/>
                <a:cs typeface="Trebuchet MS"/>
              </a:rPr>
              <a:t>а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л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ьным	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за</a:t>
            </a:r>
            <a:r>
              <a:rPr sz="1385" spc="5" dirty="0">
                <a:solidFill>
                  <a:srgbClr val="174260"/>
                </a:solidFill>
                <a:latin typeface="Trebuchet MS"/>
                <a:cs typeface="Trebuchet MS"/>
              </a:rPr>
              <a:t>к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о</a:t>
            </a:r>
            <a:r>
              <a:rPr sz="1385" spc="-14" dirty="0">
                <a:solidFill>
                  <a:srgbClr val="174260"/>
                </a:solidFill>
                <a:latin typeface="Trebuchet MS"/>
                <a:cs typeface="Trebuchet MS"/>
              </a:rPr>
              <a:t>н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о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м	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о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т	</a:t>
            </a:r>
            <a:r>
              <a:rPr sz="1385" spc="5" dirty="0">
                <a:solidFill>
                  <a:srgbClr val="174260"/>
                </a:solidFill>
                <a:latin typeface="Trebuchet MS"/>
                <a:cs typeface="Trebuchet MS"/>
              </a:rPr>
              <a:t>30 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декабря</a:t>
            </a:r>
            <a:r>
              <a:rPr sz="1385" spc="-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2004</a:t>
            </a:r>
            <a:r>
              <a:rPr sz="1385" spc="-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174260"/>
                </a:solidFill>
                <a:latin typeface="Trebuchet MS"/>
                <a:cs typeface="Trebuchet MS"/>
              </a:rPr>
              <a:t>года 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N</a:t>
            </a:r>
            <a:r>
              <a:rPr sz="1385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385" dirty="0">
                <a:solidFill>
                  <a:srgbClr val="174260"/>
                </a:solidFill>
                <a:latin typeface="Trebuchet MS"/>
                <a:cs typeface="Trebuchet MS"/>
              </a:rPr>
              <a:t>214-ФЗ.</a:t>
            </a:r>
            <a:endParaRPr sz="1385">
              <a:latin typeface="Trebuchet MS"/>
              <a:cs typeface="Trebuchet MS"/>
            </a:endParaRPr>
          </a:p>
        </p:txBody>
      </p: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1519" y="437189"/>
            <a:ext cx="2370992" cy="97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8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3294" y="248107"/>
            <a:ext cx="9148689" cy="6339254"/>
            <a:chOff x="0" y="0"/>
            <a:chExt cx="9911080" cy="6867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5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4110" y="904684"/>
              <a:ext cx="8524113" cy="124783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29412" y="243840"/>
              <a:ext cx="1106805" cy="262255"/>
            </a:xfrm>
            <a:custGeom>
              <a:avLst/>
              <a:gdLst/>
              <a:ahLst/>
              <a:cxnLst/>
              <a:rect l="l" t="t" r="r" b="b"/>
              <a:pathLst>
                <a:path w="1106805" h="262255">
                  <a:moveTo>
                    <a:pt x="975360" y="0"/>
                  </a:moveTo>
                  <a:lnTo>
                    <a:pt x="131064" y="0"/>
                  </a:lnTo>
                  <a:lnTo>
                    <a:pt x="80045" y="10298"/>
                  </a:lnTo>
                  <a:lnTo>
                    <a:pt x="38385" y="38385"/>
                  </a:lnTo>
                  <a:lnTo>
                    <a:pt x="10298" y="80045"/>
                  </a:lnTo>
                  <a:lnTo>
                    <a:pt x="0" y="131063"/>
                  </a:lnTo>
                  <a:lnTo>
                    <a:pt x="10298" y="182082"/>
                  </a:lnTo>
                  <a:lnTo>
                    <a:pt x="38385" y="223742"/>
                  </a:lnTo>
                  <a:lnTo>
                    <a:pt x="80045" y="251829"/>
                  </a:lnTo>
                  <a:lnTo>
                    <a:pt x="131064" y="262127"/>
                  </a:lnTo>
                  <a:lnTo>
                    <a:pt x="975360" y="262127"/>
                  </a:lnTo>
                  <a:lnTo>
                    <a:pt x="1026378" y="251829"/>
                  </a:lnTo>
                  <a:lnTo>
                    <a:pt x="1068038" y="223742"/>
                  </a:lnTo>
                  <a:lnTo>
                    <a:pt x="1096125" y="182082"/>
                  </a:lnTo>
                  <a:lnTo>
                    <a:pt x="1106424" y="131063"/>
                  </a:lnTo>
                  <a:lnTo>
                    <a:pt x="1096125" y="80045"/>
                  </a:lnTo>
                  <a:lnTo>
                    <a:pt x="1068038" y="38385"/>
                  </a:lnTo>
                  <a:lnTo>
                    <a:pt x="1026378" y="10298"/>
                  </a:lnTo>
                  <a:lnTo>
                    <a:pt x="975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784218" y="6088451"/>
            <a:ext cx="110197" cy="210674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</a:pPr>
            <a:r>
              <a:rPr sz="1292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1292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34522" y="263770"/>
            <a:ext cx="8594774" cy="1921998"/>
            <a:chOff x="145732" y="1143"/>
            <a:chExt cx="9311005" cy="2082164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732" y="1143"/>
              <a:ext cx="2073783" cy="8521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1080" y="1053084"/>
              <a:ext cx="1610868" cy="4206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7524" y="1053084"/>
              <a:ext cx="7168896" cy="4206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9511" y="1357884"/>
              <a:ext cx="7620000" cy="4206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82567" y="1662684"/>
              <a:ext cx="1786127" cy="4206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24272" y="1662684"/>
              <a:ext cx="1395983" cy="42062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23257" y="1239227"/>
            <a:ext cx="7535655" cy="1028092"/>
          </a:xfrm>
          <a:prstGeom prst="rect">
            <a:avLst/>
          </a:prstGeom>
          <a:effectLst/>
        </p:spPr>
        <p:txBody>
          <a:bodyPr vert="horz" wrap="square" lIns="0" tIns="12309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2200" b="1" dirty="0">
                <a:solidFill>
                  <a:srgbClr val="FFFFFF"/>
                </a:solidFill>
              </a:rPr>
              <a:t>Перечень</a:t>
            </a:r>
            <a:r>
              <a:rPr lang="ru-RU" sz="2200" b="1" spc="-45" dirty="0">
                <a:solidFill>
                  <a:srgbClr val="FFFFFF"/>
                </a:solidFill>
              </a:rPr>
              <a:t> </a:t>
            </a:r>
            <a:r>
              <a:rPr lang="ru-RU" sz="2200" b="1" spc="-5" dirty="0">
                <a:solidFill>
                  <a:srgbClr val="FFFFFF"/>
                </a:solidFill>
              </a:rPr>
              <a:t>документов,</a:t>
            </a:r>
            <a:r>
              <a:rPr lang="ru-RU" sz="2200" b="1" spc="-10" dirty="0">
                <a:solidFill>
                  <a:srgbClr val="FFFFFF"/>
                </a:solidFill>
              </a:rPr>
              <a:t> </a:t>
            </a:r>
            <a:r>
              <a:rPr lang="ru-RU" sz="2200" b="1" dirty="0">
                <a:solidFill>
                  <a:srgbClr val="FFFFFF"/>
                </a:solidFill>
              </a:rPr>
              <a:t>которые</a:t>
            </a:r>
            <a:r>
              <a:rPr lang="ru-RU" sz="2200" b="1" spc="-25" dirty="0">
                <a:solidFill>
                  <a:srgbClr val="FFFFFF"/>
                </a:solidFill>
              </a:rPr>
              <a:t> </a:t>
            </a:r>
            <a:r>
              <a:rPr lang="ru-RU" sz="2200" b="1" spc="-5" dirty="0">
                <a:solidFill>
                  <a:srgbClr val="FFFFFF"/>
                </a:solidFill>
              </a:rPr>
              <a:t>могут </a:t>
            </a:r>
            <a:r>
              <a:rPr lang="ru-RU" sz="2200" b="1" dirty="0">
                <a:solidFill>
                  <a:srgbClr val="FFFFFF"/>
                </a:solidFill>
              </a:rPr>
              <a:t>подтверждать</a:t>
            </a:r>
            <a:r>
              <a:rPr lang="ru-RU" sz="2200" b="1" spc="-35" dirty="0">
                <a:solidFill>
                  <a:srgbClr val="FFFFFF"/>
                </a:solidFill>
              </a:rPr>
              <a:t> </a:t>
            </a:r>
            <a:r>
              <a:rPr lang="ru-RU" sz="2200" b="1" dirty="0">
                <a:solidFill>
                  <a:srgbClr val="FFFFFF"/>
                </a:solidFill>
              </a:rPr>
              <a:t>законность</a:t>
            </a: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>
                <a:solidFill>
                  <a:srgbClr val="FFFFFF"/>
                </a:solidFill>
              </a:rPr>
              <a:t>возведения</a:t>
            </a:r>
            <a:r>
              <a:rPr lang="ru-RU" sz="2200" b="1" spc="-50" dirty="0">
                <a:solidFill>
                  <a:srgbClr val="FFFFFF"/>
                </a:solidFill>
              </a:rPr>
              <a:t> </a:t>
            </a:r>
            <a:r>
              <a:rPr lang="ru-RU" sz="2200" b="1" dirty="0">
                <a:solidFill>
                  <a:srgbClr val="FFFFFF"/>
                </a:solidFill>
              </a:rPr>
              <a:t>и</a:t>
            </a:r>
            <a:r>
              <a:rPr lang="ru-RU" sz="2200" b="1" spc="-15" dirty="0">
                <a:solidFill>
                  <a:srgbClr val="FFFFFF"/>
                </a:solidFill>
              </a:rPr>
              <a:t> </a:t>
            </a:r>
            <a:r>
              <a:rPr lang="ru-RU" sz="2200" b="1" dirty="0">
                <a:solidFill>
                  <a:srgbClr val="FFFFFF"/>
                </a:solidFill>
              </a:rPr>
              <a:t>использования</a:t>
            </a:r>
            <a:r>
              <a:rPr lang="ru-RU" sz="2200" b="1" spc="-60" dirty="0">
                <a:solidFill>
                  <a:srgbClr val="FFFFFF"/>
                </a:solidFill>
              </a:rPr>
              <a:t> </a:t>
            </a:r>
            <a:r>
              <a:rPr lang="ru-RU" sz="2200" b="1" dirty="0">
                <a:solidFill>
                  <a:srgbClr val="FFFFFF"/>
                </a:solidFill>
              </a:rPr>
              <a:t>гаража</a:t>
            </a:r>
            <a:r>
              <a:rPr lang="ru-RU" sz="2200" b="1" spc="-25" dirty="0">
                <a:solidFill>
                  <a:srgbClr val="FFFFFF"/>
                </a:solidFill>
              </a:rPr>
              <a:t> </a:t>
            </a:r>
            <a:r>
              <a:rPr lang="ru-RU" sz="2200" b="1" dirty="0">
                <a:solidFill>
                  <a:srgbClr val="FFFFFF"/>
                </a:solidFill>
              </a:rPr>
              <a:t>на</a:t>
            </a:r>
            <a:r>
              <a:rPr lang="ru-RU" sz="2200" b="1" spc="-10" dirty="0">
                <a:solidFill>
                  <a:srgbClr val="FFFFFF"/>
                </a:solidFill>
              </a:rPr>
              <a:t> </a:t>
            </a:r>
            <a:r>
              <a:rPr lang="ru-RU" sz="2200" b="1" dirty="0">
                <a:solidFill>
                  <a:srgbClr val="FFFFFF"/>
                </a:solidFill>
              </a:rPr>
              <a:t>соответствующем </a:t>
            </a:r>
            <a:r>
              <a:rPr lang="ru-RU" sz="2200" b="1" spc="-585" dirty="0">
                <a:solidFill>
                  <a:srgbClr val="FFFFFF"/>
                </a:solidFill>
              </a:rPr>
              <a:t> </a:t>
            </a:r>
            <a:r>
              <a:rPr lang="ru-RU" sz="2200" b="1" spc="-5" dirty="0">
                <a:solidFill>
                  <a:srgbClr val="FFFFFF"/>
                </a:solidFill>
              </a:rPr>
              <a:t>земельном</a:t>
            </a:r>
            <a:r>
              <a:rPr lang="ru-RU" sz="2200" b="1" spc="-40" dirty="0">
                <a:solidFill>
                  <a:srgbClr val="FFFFFF"/>
                </a:solidFill>
              </a:rPr>
              <a:t> </a:t>
            </a:r>
            <a:r>
              <a:rPr lang="ru-RU" sz="2200" b="1" dirty="0">
                <a:solidFill>
                  <a:srgbClr val="FFFFFF"/>
                </a:solidFill>
              </a:rPr>
              <a:t>участке:</a:t>
            </a:r>
            <a:endParaRPr sz="2200" b="1" dirty="0"/>
          </a:p>
        </p:txBody>
      </p:sp>
      <p:grpSp>
        <p:nvGrpSpPr>
          <p:cNvPr id="15" name="object 15"/>
          <p:cNvGrpSpPr/>
          <p:nvPr/>
        </p:nvGrpSpPr>
        <p:grpSpPr>
          <a:xfrm>
            <a:off x="377319" y="2584000"/>
            <a:ext cx="2728546" cy="1431388"/>
            <a:chOff x="408762" y="2513583"/>
            <a:chExt cx="2955925" cy="1550670"/>
          </a:xfrm>
        </p:grpSpPr>
        <p:sp>
          <p:nvSpPr>
            <p:cNvPr id="16" name="object 16"/>
            <p:cNvSpPr/>
            <p:nvPr/>
          </p:nvSpPr>
          <p:spPr>
            <a:xfrm>
              <a:off x="427812" y="2532633"/>
              <a:ext cx="2917825" cy="1512570"/>
            </a:xfrm>
            <a:custGeom>
              <a:avLst/>
              <a:gdLst/>
              <a:ahLst/>
              <a:cxnLst/>
              <a:rect l="l" t="t" r="r" b="b"/>
              <a:pathLst>
                <a:path w="2917825" h="1512570">
                  <a:moveTo>
                    <a:pt x="2665526" y="0"/>
                  </a:moveTo>
                  <a:lnTo>
                    <a:pt x="252031" y="0"/>
                  </a:lnTo>
                  <a:lnTo>
                    <a:pt x="206728" y="4058"/>
                  </a:lnTo>
                  <a:lnTo>
                    <a:pt x="164090" y="15759"/>
                  </a:lnTo>
                  <a:lnTo>
                    <a:pt x="124826" y="34393"/>
                  </a:lnTo>
                  <a:lnTo>
                    <a:pt x="89651" y="59248"/>
                  </a:lnTo>
                  <a:lnTo>
                    <a:pt x="59275" y="89614"/>
                  </a:lnTo>
                  <a:lnTo>
                    <a:pt x="34409" y="124779"/>
                  </a:lnTo>
                  <a:lnTo>
                    <a:pt x="15767" y="164034"/>
                  </a:lnTo>
                  <a:lnTo>
                    <a:pt x="4060" y="206667"/>
                  </a:lnTo>
                  <a:lnTo>
                    <a:pt x="0" y="251967"/>
                  </a:lnTo>
                  <a:lnTo>
                    <a:pt x="0" y="1260093"/>
                  </a:lnTo>
                  <a:lnTo>
                    <a:pt x="4060" y="1305398"/>
                  </a:lnTo>
                  <a:lnTo>
                    <a:pt x="15767" y="1348043"/>
                  </a:lnTo>
                  <a:lnTo>
                    <a:pt x="34409" y="1387315"/>
                  </a:lnTo>
                  <a:lnTo>
                    <a:pt x="59275" y="1422500"/>
                  </a:lnTo>
                  <a:lnTo>
                    <a:pt x="89651" y="1452887"/>
                  </a:lnTo>
                  <a:lnTo>
                    <a:pt x="124826" y="1477762"/>
                  </a:lnTo>
                  <a:lnTo>
                    <a:pt x="164090" y="1496413"/>
                  </a:lnTo>
                  <a:lnTo>
                    <a:pt x="206728" y="1508126"/>
                  </a:lnTo>
                  <a:lnTo>
                    <a:pt x="252031" y="1512189"/>
                  </a:lnTo>
                  <a:lnTo>
                    <a:pt x="2665526" y="1512189"/>
                  </a:lnTo>
                  <a:lnTo>
                    <a:pt x="2710831" y="1508126"/>
                  </a:lnTo>
                  <a:lnTo>
                    <a:pt x="2753476" y="1496413"/>
                  </a:lnTo>
                  <a:lnTo>
                    <a:pt x="2792747" y="1477762"/>
                  </a:lnTo>
                  <a:lnTo>
                    <a:pt x="2827933" y="1452887"/>
                  </a:lnTo>
                  <a:lnTo>
                    <a:pt x="2858320" y="1422500"/>
                  </a:lnTo>
                  <a:lnTo>
                    <a:pt x="2883195" y="1387315"/>
                  </a:lnTo>
                  <a:lnTo>
                    <a:pt x="2901845" y="1348043"/>
                  </a:lnTo>
                  <a:lnTo>
                    <a:pt x="2913559" y="1305398"/>
                  </a:lnTo>
                  <a:lnTo>
                    <a:pt x="2917621" y="1260093"/>
                  </a:lnTo>
                  <a:lnTo>
                    <a:pt x="2917621" y="251967"/>
                  </a:lnTo>
                  <a:lnTo>
                    <a:pt x="2913559" y="206667"/>
                  </a:lnTo>
                  <a:lnTo>
                    <a:pt x="2901845" y="164034"/>
                  </a:lnTo>
                  <a:lnTo>
                    <a:pt x="2883195" y="124779"/>
                  </a:lnTo>
                  <a:lnTo>
                    <a:pt x="2858320" y="89614"/>
                  </a:lnTo>
                  <a:lnTo>
                    <a:pt x="2827933" y="59248"/>
                  </a:lnTo>
                  <a:lnTo>
                    <a:pt x="2792747" y="34393"/>
                  </a:lnTo>
                  <a:lnTo>
                    <a:pt x="2753476" y="15759"/>
                  </a:lnTo>
                  <a:lnTo>
                    <a:pt x="2710831" y="4058"/>
                  </a:lnTo>
                  <a:lnTo>
                    <a:pt x="266552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812" y="2532633"/>
              <a:ext cx="2917825" cy="1512570"/>
            </a:xfrm>
            <a:custGeom>
              <a:avLst/>
              <a:gdLst/>
              <a:ahLst/>
              <a:cxnLst/>
              <a:rect l="l" t="t" r="r" b="b"/>
              <a:pathLst>
                <a:path w="2917825" h="1512570">
                  <a:moveTo>
                    <a:pt x="0" y="251967"/>
                  </a:moveTo>
                  <a:lnTo>
                    <a:pt x="4060" y="206667"/>
                  </a:lnTo>
                  <a:lnTo>
                    <a:pt x="15767" y="164034"/>
                  </a:lnTo>
                  <a:lnTo>
                    <a:pt x="34409" y="124779"/>
                  </a:lnTo>
                  <a:lnTo>
                    <a:pt x="59275" y="89614"/>
                  </a:lnTo>
                  <a:lnTo>
                    <a:pt x="89651" y="59248"/>
                  </a:lnTo>
                  <a:lnTo>
                    <a:pt x="124826" y="34393"/>
                  </a:lnTo>
                  <a:lnTo>
                    <a:pt x="164090" y="15759"/>
                  </a:lnTo>
                  <a:lnTo>
                    <a:pt x="206728" y="4058"/>
                  </a:lnTo>
                  <a:lnTo>
                    <a:pt x="252031" y="0"/>
                  </a:lnTo>
                  <a:lnTo>
                    <a:pt x="2665526" y="0"/>
                  </a:lnTo>
                  <a:lnTo>
                    <a:pt x="2710831" y="4058"/>
                  </a:lnTo>
                  <a:lnTo>
                    <a:pt x="2753476" y="15759"/>
                  </a:lnTo>
                  <a:lnTo>
                    <a:pt x="2792747" y="34393"/>
                  </a:lnTo>
                  <a:lnTo>
                    <a:pt x="2827933" y="59248"/>
                  </a:lnTo>
                  <a:lnTo>
                    <a:pt x="2858320" y="89614"/>
                  </a:lnTo>
                  <a:lnTo>
                    <a:pt x="2883195" y="124779"/>
                  </a:lnTo>
                  <a:lnTo>
                    <a:pt x="2901845" y="164034"/>
                  </a:lnTo>
                  <a:lnTo>
                    <a:pt x="2913559" y="206667"/>
                  </a:lnTo>
                  <a:lnTo>
                    <a:pt x="2917621" y="251967"/>
                  </a:lnTo>
                  <a:lnTo>
                    <a:pt x="2917621" y="1260093"/>
                  </a:lnTo>
                  <a:lnTo>
                    <a:pt x="2913559" y="1305398"/>
                  </a:lnTo>
                  <a:lnTo>
                    <a:pt x="2901845" y="1348043"/>
                  </a:lnTo>
                  <a:lnTo>
                    <a:pt x="2883195" y="1387315"/>
                  </a:lnTo>
                  <a:lnTo>
                    <a:pt x="2858320" y="1422500"/>
                  </a:lnTo>
                  <a:lnTo>
                    <a:pt x="2827933" y="1452887"/>
                  </a:lnTo>
                  <a:lnTo>
                    <a:pt x="2792747" y="1477762"/>
                  </a:lnTo>
                  <a:lnTo>
                    <a:pt x="2753476" y="1496413"/>
                  </a:lnTo>
                  <a:lnTo>
                    <a:pt x="2710831" y="1508126"/>
                  </a:lnTo>
                  <a:lnTo>
                    <a:pt x="2665526" y="1512189"/>
                  </a:lnTo>
                  <a:lnTo>
                    <a:pt x="252031" y="1512189"/>
                  </a:lnTo>
                  <a:lnTo>
                    <a:pt x="206728" y="1508126"/>
                  </a:lnTo>
                  <a:lnTo>
                    <a:pt x="164090" y="1496413"/>
                  </a:lnTo>
                  <a:lnTo>
                    <a:pt x="124826" y="1477762"/>
                  </a:lnTo>
                  <a:lnTo>
                    <a:pt x="89651" y="1452887"/>
                  </a:lnTo>
                  <a:lnTo>
                    <a:pt x="59275" y="1422500"/>
                  </a:lnTo>
                  <a:lnTo>
                    <a:pt x="34409" y="1387315"/>
                  </a:lnTo>
                  <a:lnTo>
                    <a:pt x="15767" y="1348043"/>
                  </a:lnTo>
                  <a:lnTo>
                    <a:pt x="4060" y="1305398"/>
                  </a:lnTo>
                  <a:lnTo>
                    <a:pt x="0" y="1260093"/>
                  </a:lnTo>
                  <a:lnTo>
                    <a:pt x="0" y="251967"/>
                  </a:lnTo>
                  <a:close/>
                </a:path>
              </a:pathLst>
            </a:custGeom>
            <a:ln w="38100">
              <a:solidFill>
                <a:srgbClr val="4494AF"/>
              </a:solidFill>
            </a:ln>
          </p:spPr>
          <p:txBody>
            <a:bodyPr wrap="square" lIns="0" tIns="0" rIns="0" bIns="0" rtlCol="0"/>
            <a:lstStyle/>
            <a:p>
              <a:endParaRPr sz="1662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61957" y="2628313"/>
            <a:ext cx="2335237" cy="1303907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11137" marR="4689" algn="ctr">
              <a:spcBef>
                <a:spcPts val="88"/>
              </a:spcBef>
            </a:pP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Документ о предоставлении или </a:t>
            </a:r>
            <a:r>
              <a:rPr sz="1200" spc="-35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ином</a:t>
            </a:r>
            <a:r>
              <a:rPr sz="1200" spc="-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выделении</a:t>
            </a:r>
            <a:r>
              <a:rPr sz="1200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гражданину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земельного</a:t>
            </a:r>
            <a:r>
              <a:rPr sz="1200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участка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 либо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о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возникновении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у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гражданина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права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на использование такого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земельного</a:t>
            </a:r>
            <a:r>
              <a:rPr sz="1200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участка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по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иным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основаниям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306376" y="2564540"/>
            <a:ext cx="5690382" cy="1436663"/>
            <a:chOff x="3581908" y="2492501"/>
            <a:chExt cx="6164580" cy="1556385"/>
          </a:xfrm>
        </p:grpSpPr>
        <p:sp>
          <p:nvSpPr>
            <p:cNvPr id="20" name="object 20"/>
            <p:cNvSpPr/>
            <p:nvPr/>
          </p:nvSpPr>
          <p:spPr>
            <a:xfrm>
              <a:off x="3600958" y="2517139"/>
              <a:ext cx="2917825" cy="1512570"/>
            </a:xfrm>
            <a:custGeom>
              <a:avLst/>
              <a:gdLst/>
              <a:ahLst/>
              <a:cxnLst/>
              <a:rect l="l" t="t" r="r" b="b"/>
              <a:pathLst>
                <a:path w="2917825" h="1512570">
                  <a:moveTo>
                    <a:pt x="2665603" y="0"/>
                  </a:moveTo>
                  <a:lnTo>
                    <a:pt x="252094" y="0"/>
                  </a:lnTo>
                  <a:lnTo>
                    <a:pt x="206790" y="4062"/>
                  </a:lnTo>
                  <a:lnTo>
                    <a:pt x="164145" y="15775"/>
                  </a:lnTo>
                  <a:lnTo>
                    <a:pt x="124873" y="34426"/>
                  </a:lnTo>
                  <a:lnTo>
                    <a:pt x="89688" y="59301"/>
                  </a:lnTo>
                  <a:lnTo>
                    <a:pt x="59301" y="89688"/>
                  </a:lnTo>
                  <a:lnTo>
                    <a:pt x="34426" y="124873"/>
                  </a:lnTo>
                  <a:lnTo>
                    <a:pt x="15775" y="164145"/>
                  </a:lnTo>
                  <a:lnTo>
                    <a:pt x="4062" y="206790"/>
                  </a:lnTo>
                  <a:lnTo>
                    <a:pt x="0" y="252095"/>
                  </a:lnTo>
                  <a:lnTo>
                    <a:pt x="0" y="1260221"/>
                  </a:lnTo>
                  <a:lnTo>
                    <a:pt x="4062" y="1305521"/>
                  </a:lnTo>
                  <a:lnTo>
                    <a:pt x="15775" y="1348154"/>
                  </a:lnTo>
                  <a:lnTo>
                    <a:pt x="34426" y="1387409"/>
                  </a:lnTo>
                  <a:lnTo>
                    <a:pt x="59301" y="1422574"/>
                  </a:lnTo>
                  <a:lnTo>
                    <a:pt x="89688" y="1452940"/>
                  </a:lnTo>
                  <a:lnTo>
                    <a:pt x="124873" y="1477795"/>
                  </a:lnTo>
                  <a:lnTo>
                    <a:pt x="164145" y="1496429"/>
                  </a:lnTo>
                  <a:lnTo>
                    <a:pt x="206790" y="1508130"/>
                  </a:lnTo>
                  <a:lnTo>
                    <a:pt x="252094" y="1512189"/>
                  </a:lnTo>
                  <a:lnTo>
                    <a:pt x="2665603" y="1512189"/>
                  </a:lnTo>
                  <a:lnTo>
                    <a:pt x="2710903" y="1508130"/>
                  </a:lnTo>
                  <a:lnTo>
                    <a:pt x="2753536" y="1496429"/>
                  </a:lnTo>
                  <a:lnTo>
                    <a:pt x="2792791" y="1477795"/>
                  </a:lnTo>
                  <a:lnTo>
                    <a:pt x="2827956" y="1452940"/>
                  </a:lnTo>
                  <a:lnTo>
                    <a:pt x="2858322" y="1422574"/>
                  </a:lnTo>
                  <a:lnTo>
                    <a:pt x="2883177" y="1387409"/>
                  </a:lnTo>
                  <a:lnTo>
                    <a:pt x="2901811" y="1348154"/>
                  </a:lnTo>
                  <a:lnTo>
                    <a:pt x="2913512" y="1305521"/>
                  </a:lnTo>
                  <a:lnTo>
                    <a:pt x="2917570" y="1260221"/>
                  </a:lnTo>
                  <a:lnTo>
                    <a:pt x="2917570" y="252095"/>
                  </a:lnTo>
                  <a:lnTo>
                    <a:pt x="2913512" y="206790"/>
                  </a:lnTo>
                  <a:lnTo>
                    <a:pt x="2901811" y="164145"/>
                  </a:lnTo>
                  <a:lnTo>
                    <a:pt x="2883177" y="124873"/>
                  </a:lnTo>
                  <a:lnTo>
                    <a:pt x="2858322" y="89688"/>
                  </a:lnTo>
                  <a:lnTo>
                    <a:pt x="2827956" y="59301"/>
                  </a:lnTo>
                  <a:lnTo>
                    <a:pt x="2792791" y="34426"/>
                  </a:lnTo>
                  <a:lnTo>
                    <a:pt x="2753536" y="15775"/>
                  </a:lnTo>
                  <a:lnTo>
                    <a:pt x="2710903" y="4062"/>
                  </a:lnTo>
                  <a:lnTo>
                    <a:pt x="266560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21" name="object 21"/>
            <p:cNvSpPr/>
            <p:nvPr/>
          </p:nvSpPr>
          <p:spPr>
            <a:xfrm>
              <a:off x="3600958" y="2517139"/>
              <a:ext cx="2917825" cy="1512570"/>
            </a:xfrm>
            <a:custGeom>
              <a:avLst/>
              <a:gdLst/>
              <a:ahLst/>
              <a:cxnLst/>
              <a:rect l="l" t="t" r="r" b="b"/>
              <a:pathLst>
                <a:path w="2917825" h="1512570">
                  <a:moveTo>
                    <a:pt x="0" y="252095"/>
                  </a:moveTo>
                  <a:lnTo>
                    <a:pt x="4062" y="206790"/>
                  </a:lnTo>
                  <a:lnTo>
                    <a:pt x="15775" y="164145"/>
                  </a:lnTo>
                  <a:lnTo>
                    <a:pt x="34426" y="124873"/>
                  </a:lnTo>
                  <a:lnTo>
                    <a:pt x="59301" y="89688"/>
                  </a:lnTo>
                  <a:lnTo>
                    <a:pt x="89688" y="59301"/>
                  </a:lnTo>
                  <a:lnTo>
                    <a:pt x="124873" y="34426"/>
                  </a:lnTo>
                  <a:lnTo>
                    <a:pt x="164145" y="15775"/>
                  </a:lnTo>
                  <a:lnTo>
                    <a:pt x="206790" y="4062"/>
                  </a:lnTo>
                  <a:lnTo>
                    <a:pt x="252094" y="0"/>
                  </a:lnTo>
                  <a:lnTo>
                    <a:pt x="2665603" y="0"/>
                  </a:lnTo>
                  <a:lnTo>
                    <a:pt x="2710903" y="4062"/>
                  </a:lnTo>
                  <a:lnTo>
                    <a:pt x="2753536" y="15775"/>
                  </a:lnTo>
                  <a:lnTo>
                    <a:pt x="2792791" y="34426"/>
                  </a:lnTo>
                  <a:lnTo>
                    <a:pt x="2827956" y="59301"/>
                  </a:lnTo>
                  <a:lnTo>
                    <a:pt x="2858322" y="89688"/>
                  </a:lnTo>
                  <a:lnTo>
                    <a:pt x="2883177" y="124873"/>
                  </a:lnTo>
                  <a:lnTo>
                    <a:pt x="2901811" y="164145"/>
                  </a:lnTo>
                  <a:lnTo>
                    <a:pt x="2913512" y="206790"/>
                  </a:lnTo>
                  <a:lnTo>
                    <a:pt x="2917570" y="252095"/>
                  </a:lnTo>
                  <a:lnTo>
                    <a:pt x="2917570" y="1260221"/>
                  </a:lnTo>
                  <a:lnTo>
                    <a:pt x="2913512" y="1305521"/>
                  </a:lnTo>
                  <a:lnTo>
                    <a:pt x="2901811" y="1348154"/>
                  </a:lnTo>
                  <a:lnTo>
                    <a:pt x="2883177" y="1387409"/>
                  </a:lnTo>
                  <a:lnTo>
                    <a:pt x="2858322" y="1422574"/>
                  </a:lnTo>
                  <a:lnTo>
                    <a:pt x="2827956" y="1452940"/>
                  </a:lnTo>
                  <a:lnTo>
                    <a:pt x="2792791" y="1477795"/>
                  </a:lnTo>
                  <a:lnTo>
                    <a:pt x="2753536" y="1496429"/>
                  </a:lnTo>
                  <a:lnTo>
                    <a:pt x="2710903" y="1508130"/>
                  </a:lnTo>
                  <a:lnTo>
                    <a:pt x="2665603" y="1512189"/>
                  </a:lnTo>
                  <a:lnTo>
                    <a:pt x="252094" y="1512189"/>
                  </a:lnTo>
                  <a:lnTo>
                    <a:pt x="206790" y="1508130"/>
                  </a:lnTo>
                  <a:lnTo>
                    <a:pt x="164145" y="1496429"/>
                  </a:lnTo>
                  <a:lnTo>
                    <a:pt x="124873" y="1477795"/>
                  </a:lnTo>
                  <a:lnTo>
                    <a:pt x="89688" y="1452940"/>
                  </a:lnTo>
                  <a:lnTo>
                    <a:pt x="59301" y="1422574"/>
                  </a:lnTo>
                  <a:lnTo>
                    <a:pt x="34426" y="1387409"/>
                  </a:lnTo>
                  <a:lnTo>
                    <a:pt x="15775" y="1348154"/>
                  </a:lnTo>
                  <a:lnTo>
                    <a:pt x="4062" y="1305521"/>
                  </a:lnTo>
                  <a:lnTo>
                    <a:pt x="0" y="1260221"/>
                  </a:lnTo>
                  <a:lnTo>
                    <a:pt x="0" y="252095"/>
                  </a:lnTo>
                  <a:close/>
                </a:path>
              </a:pathLst>
            </a:custGeom>
            <a:ln w="38100">
              <a:solidFill>
                <a:srgbClr val="4494AF"/>
              </a:solidFill>
            </a:ln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22" name="object 22"/>
            <p:cNvSpPr/>
            <p:nvPr/>
          </p:nvSpPr>
          <p:spPr>
            <a:xfrm>
              <a:off x="6809486" y="2511551"/>
              <a:ext cx="2917825" cy="1512570"/>
            </a:xfrm>
            <a:custGeom>
              <a:avLst/>
              <a:gdLst/>
              <a:ahLst/>
              <a:cxnLst/>
              <a:rect l="l" t="t" r="r" b="b"/>
              <a:pathLst>
                <a:path w="2917825" h="1512570">
                  <a:moveTo>
                    <a:pt x="2665603" y="0"/>
                  </a:moveTo>
                  <a:lnTo>
                    <a:pt x="252095" y="0"/>
                  </a:lnTo>
                  <a:lnTo>
                    <a:pt x="206790" y="4058"/>
                  </a:lnTo>
                  <a:lnTo>
                    <a:pt x="164145" y="15759"/>
                  </a:lnTo>
                  <a:lnTo>
                    <a:pt x="124873" y="34393"/>
                  </a:lnTo>
                  <a:lnTo>
                    <a:pt x="89688" y="59248"/>
                  </a:lnTo>
                  <a:lnTo>
                    <a:pt x="59301" y="89614"/>
                  </a:lnTo>
                  <a:lnTo>
                    <a:pt x="34426" y="124779"/>
                  </a:lnTo>
                  <a:lnTo>
                    <a:pt x="15775" y="164034"/>
                  </a:lnTo>
                  <a:lnTo>
                    <a:pt x="4062" y="206667"/>
                  </a:lnTo>
                  <a:lnTo>
                    <a:pt x="0" y="251968"/>
                  </a:lnTo>
                  <a:lnTo>
                    <a:pt x="0" y="1260094"/>
                  </a:lnTo>
                  <a:lnTo>
                    <a:pt x="4062" y="1305394"/>
                  </a:lnTo>
                  <a:lnTo>
                    <a:pt x="15775" y="1348027"/>
                  </a:lnTo>
                  <a:lnTo>
                    <a:pt x="34426" y="1387282"/>
                  </a:lnTo>
                  <a:lnTo>
                    <a:pt x="59301" y="1422447"/>
                  </a:lnTo>
                  <a:lnTo>
                    <a:pt x="89688" y="1452813"/>
                  </a:lnTo>
                  <a:lnTo>
                    <a:pt x="124873" y="1477668"/>
                  </a:lnTo>
                  <a:lnTo>
                    <a:pt x="164145" y="1496302"/>
                  </a:lnTo>
                  <a:lnTo>
                    <a:pt x="206790" y="1508003"/>
                  </a:lnTo>
                  <a:lnTo>
                    <a:pt x="252095" y="1512062"/>
                  </a:lnTo>
                  <a:lnTo>
                    <a:pt x="2665603" y="1512062"/>
                  </a:lnTo>
                  <a:lnTo>
                    <a:pt x="2710903" y="1508003"/>
                  </a:lnTo>
                  <a:lnTo>
                    <a:pt x="2753536" y="1496302"/>
                  </a:lnTo>
                  <a:lnTo>
                    <a:pt x="2792791" y="1477668"/>
                  </a:lnTo>
                  <a:lnTo>
                    <a:pt x="2827956" y="1452813"/>
                  </a:lnTo>
                  <a:lnTo>
                    <a:pt x="2858322" y="1422447"/>
                  </a:lnTo>
                  <a:lnTo>
                    <a:pt x="2883177" y="1387282"/>
                  </a:lnTo>
                  <a:lnTo>
                    <a:pt x="2901811" y="1348027"/>
                  </a:lnTo>
                  <a:lnTo>
                    <a:pt x="2913512" y="1305394"/>
                  </a:lnTo>
                  <a:lnTo>
                    <a:pt x="2917571" y="1260094"/>
                  </a:lnTo>
                  <a:lnTo>
                    <a:pt x="2917571" y="251968"/>
                  </a:lnTo>
                  <a:lnTo>
                    <a:pt x="2913512" y="206667"/>
                  </a:lnTo>
                  <a:lnTo>
                    <a:pt x="2901811" y="164034"/>
                  </a:lnTo>
                  <a:lnTo>
                    <a:pt x="2883177" y="124779"/>
                  </a:lnTo>
                  <a:lnTo>
                    <a:pt x="2858322" y="89614"/>
                  </a:lnTo>
                  <a:lnTo>
                    <a:pt x="2827956" y="59248"/>
                  </a:lnTo>
                  <a:lnTo>
                    <a:pt x="2792791" y="34393"/>
                  </a:lnTo>
                  <a:lnTo>
                    <a:pt x="2753536" y="15759"/>
                  </a:lnTo>
                  <a:lnTo>
                    <a:pt x="2710903" y="4058"/>
                  </a:lnTo>
                  <a:lnTo>
                    <a:pt x="266560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23" name="object 23"/>
            <p:cNvSpPr/>
            <p:nvPr/>
          </p:nvSpPr>
          <p:spPr>
            <a:xfrm>
              <a:off x="6809486" y="2511551"/>
              <a:ext cx="2917825" cy="1512570"/>
            </a:xfrm>
            <a:custGeom>
              <a:avLst/>
              <a:gdLst/>
              <a:ahLst/>
              <a:cxnLst/>
              <a:rect l="l" t="t" r="r" b="b"/>
              <a:pathLst>
                <a:path w="2917825" h="1512570">
                  <a:moveTo>
                    <a:pt x="0" y="251968"/>
                  </a:moveTo>
                  <a:lnTo>
                    <a:pt x="4062" y="206667"/>
                  </a:lnTo>
                  <a:lnTo>
                    <a:pt x="15775" y="164034"/>
                  </a:lnTo>
                  <a:lnTo>
                    <a:pt x="34426" y="124779"/>
                  </a:lnTo>
                  <a:lnTo>
                    <a:pt x="59301" y="89614"/>
                  </a:lnTo>
                  <a:lnTo>
                    <a:pt x="89688" y="59248"/>
                  </a:lnTo>
                  <a:lnTo>
                    <a:pt x="124873" y="34393"/>
                  </a:lnTo>
                  <a:lnTo>
                    <a:pt x="164145" y="15759"/>
                  </a:lnTo>
                  <a:lnTo>
                    <a:pt x="206790" y="4058"/>
                  </a:lnTo>
                  <a:lnTo>
                    <a:pt x="252095" y="0"/>
                  </a:lnTo>
                  <a:lnTo>
                    <a:pt x="2665603" y="0"/>
                  </a:lnTo>
                  <a:lnTo>
                    <a:pt x="2710903" y="4058"/>
                  </a:lnTo>
                  <a:lnTo>
                    <a:pt x="2753536" y="15759"/>
                  </a:lnTo>
                  <a:lnTo>
                    <a:pt x="2792791" y="34393"/>
                  </a:lnTo>
                  <a:lnTo>
                    <a:pt x="2827956" y="59248"/>
                  </a:lnTo>
                  <a:lnTo>
                    <a:pt x="2858322" y="89614"/>
                  </a:lnTo>
                  <a:lnTo>
                    <a:pt x="2883177" y="124779"/>
                  </a:lnTo>
                  <a:lnTo>
                    <a:pt x="2901811" y="164034"/>
                  </a:lnTo>
                  <a:lnTo>
                    <a:pt x="2913512" y="206667"/>
                  </a:lnTo>
                  <a:lnTo>
                    <a:pt x="2917571" y="251968"/>
                  </a:lnTo>
                  <a:lnTo>
                    <a:pt x="2917571" y="1260094"/>
                  </a:lnTo>
                  <a:lnTo>
                    <a:pt x="2913512" y="1305394"/>
                  </a:lnTo>
                  <a:lnTo>
                    <a:pt x="2901811" y="1348027"/>
                  </a:lnTo>
                  <a:lnTo>
                    <a:pt x="2883177" y="1387282"/>
                  </a:lnTo>
                  <a:lnTo>
                    <a:pt x="2858322" y="1422447"/>
                  </a:lnTo>
                  <a:lnTo>
                    <a:pt x="2827956" y="1452813"/>
                  </a:lnTo>
                  <a:lnTo>
                    <a:pt x="2792791" y="1477668"/>
                  </a:lnTo>
                  <a:lnTo>
                    <a:pt x="2753536" y="1496302"/>
                  </a:lnTo>
                  <a:lnTo>
                    <a:pt x="2710903" y="1508003"/>
                  </a:lnTo>
                  <a:lnTo>
                    <a:pt x="2665603" y="1512062"/>
                  </a:lnTo>
                  <a:lnTo>
                    <a:pt x="252095" y="1512062"/>
                  </a:lnTo>
                  <a:lnTo>
                    <a:pt x="206790" y="1508003"/>
                  </a:lnTo>
                  <a:lnTo>
                    <a:pt x="164145" y="1496302"/>
                  </a:lnTo>
                  <a:lnTo>
                    <a:pt x="124873" y="1477668"/>
                  </a:lnTo>
                  <a:lnTo>
                    <a:pt x="89688" y="1452813"/>
                  </a:lnTo>
                  <a:lnTo>
                    <a:pt x="59301" y="1422447"/>
                  </a:lnTo>
                  <a:lnTo>
                    <a:pt x="34426" y="1387282"/>
                  </a:lnTo>
                  <a:lnTo>
                    <a:pt x="15775" y="1348027"/>
                  </a:lnTo>
                  <a:lnTo>
                    <a:pt x="4062" y="1305394"/>
                  </a:lnTo>
                  <a:lnTo>
                    <a:pt x="0" y="1260094"/>
                  </a:lnTo>
                  <a:lnTo>
                    <a:pt x="0" y="251968"/>
                  </a:lnTo>
                  <a:close/>
                </a:path>
              </a:pathLst>
            </a:custGeom>
            <a:ln w="38100">
              <a:solidFill>
                <a:srgbClr val="4494AF"/>
              </a:solidFill>
            </a:ln>
          </p:spPr>
          <p:txBody>
            <a:bodyPr wrap="square" lIns="0" tIns="0" rIns="0" bIns="0" rtlCol="0"/>
            <a:lstStyle/>
            <a:p>
              <a:endParaRPr sz="1662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408133" y="2637340"/>
            <a:ext cx="2498188" cy="1303907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11137" marR="4689" algn="ctr">
              <a:spcBef>
                <a:spcPts val="88"/>
              </a:spcBef>
            </a:pP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Документ о подключении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(технологическом присоединении) </a:t>
            </a:r>
            <a:r>
              <a:rPr sz="1200" spc="-35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гаража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к сетям инженерно-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технического обеспечения,</a:t>
            </a:r>
            <a:r>
              <a:rPr sz="1200" spc="35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и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(или)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договор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о предоставлении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коммунальных</a:t>
            </a:r>
            <a:r>
              <a:rPr sz="1200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услуг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в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связи</a:t>
            </a:r>
            <a:r>
              <a:rPr sz="1200" spc="-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с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использованием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гаража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13107" y="2911426"/>
            <a:ext cx="2189871" cy="565244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11723" marR="4689" indent="-1172" algn="ctr">
              <a:spcBef>
                <a:spcPts val="88"/>
              </a:spcBef>
            </a:pP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Документ, подтверждающий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выплату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гражданином</a:t>
            </a:r>
            <a:r>
              <a:rPr sz="1200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паевого </a:t>
            </a:r>
            <a:r>
              <a:rPr sz="1200" spc="-35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взноса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05572" y="4289708"/>
            <a:ext cx="8591257" cy="1463040"/>
            <a:chOff x="439369" y="4361434"/>
            <a:chExt cx="9307195" cy="1584960"/>
          </a:xfrm>
        </p:grpSpPr>
        <p:sp>
          <p:nvSpPr>
            <p:cNvPr id="27" name="object 27"/>
            <p:cNvSpPr/>
            <p:nvPr/>
          </p:nvSpPr>
          <p:spPr>
            <a:xfrm>
              <a:off x="458419" y="4380484"/>
              <a:ext cx="2917825" cy="1512570"/>
            </a:xfrm>
            <a:custGeom>
              <a:avLst/>
              <a:gdLst/>
              <a:ahLst/>
              <a:cxnLst/>
              <a:rect l="l" t="t" r="r" b="b"/>
              <a:pathLst>
                <a:path w="2917825" h="1512570">
                  <a:moveTo>
                    <a:pt x="2665526" y="0"/>
                  </a:moveTo>
                  <a:lnTo>
                    <a:pt x="252031" y="0"/>
                  </a:lnTo>
                  <a:lnTo>
                    <a:pt x="206728" y="4058"/>
                  </a:lnTo>
                  <a:lnTo>
                    <a:pt x="164090" y="15759"/>
                  </a:lnTo>
                  <a:lnTo>
                    <a:pt x="124826" y="34393"/>
                  </a:lnTo>
                  <a:lnTo>
                    <a:pt x="89651" y="59248"/>
                  </a:lnTo>
                  <a:lnTo>
                    <a:pt x="59275" y="89614"/>
                  </a:lnTo>
                  <a:lnTo>
                    <a:pt x="34409" y="124779"/>
                  </a:lnTo>
                  <a:lnTo>
                    <a:pt x="15767" y="164034"/>
                  </a:lnTo>
                  <a:lnTo>
                    <a:pt x="4060" y="206667"/>
                  </a:lnTo>
                  <a:lnTo>
                    <a:pt x="0" y="251968"/>
                  </a:lnTo>
                  <a:lnTo>
                    <a:pt x="0" y="1260094"/>
                  </a:lnTo>
                  <a:lnTo>
                    <a:pt x="4060" y="1305396"/>
                  </a:lnTo>
                  <a:lnTo>
                    <a:pt x="15767" y="1348035"/>
                  </a:lnTo>
                  <a:lnTo>
                    <a:pt x="34409" y="1387298"/>
                  </a:lnTo>
                  <a:lnTo>
                    <a:pt x="59275" y="1422474"/>
                  </a:lnTo>
                  <a:lnTo>
                    <a:pt x="89651" y="1452850"/>
                  </a:lnTo>
                  <a:lnTo>
                    <a:pt x="124826" y="1477715"/>
                  </a:lnTo>
                  <a:lnTo>
                    <a:pt x="164090" y="1496357"/>
                  </a:lnTo>
                  <a:lnTo>
                    <a:pt x="206728" y="1508064"/>
                  </a:lnTo>
                  <a:lnTo>
                    <a:pt x="252031" y="1512125"/>
                  </a:lnTo>
                  <a:lnTo>
                    <a:pt x="2665526" y="1512125"/>
                  </a:lnTo>
                  <a:lnTo>
                    <a:pt x="2710831" y="1508064"/>
                  </a:lnTo>
                  <a:lnTo>
                    <a:pt x="2753476" y="1496357"/>
                  </a:lnTo>
                  <a:lnTo>
                    <a:pt x="2792747" y="1477715"/>
                  </a:lnTo>
                  <a:lnTo>
                    <a:pt x="2827933" y="1452850"/>
                  </a:lnTo>
                  <a:lnTo>
                    <a:pt x="2858320" y="1422474"/>
                  </a:lnTo>
                  <a:lnTo>
                    <a:pt x="2883195" y="1387298"/>
                  </a:lnTo>
                  <a:lnTo>
                    <a:pt x="2901845" y="1348035"/>
                  </a:lnTo>
                  <a:lnTo>
                    <a:pt x="2913559" y="1305396"/>
                  </a:lnTo>
                  <a:lnTo>
                    <a:pt x="2917621" y="1260094"/>
                  </a:lnTo>
                  <a:lnTo>
                    <a:pt x="2917621" y="251968"/>
                  </a:lnTo>
                  <a:lnTo>
                    <a:pt x="2913559" y="206667"/>
                  </a:lnTo>
                  <a:lnTo>
                    <a:pt x="2901845" y="164034"/>
                  </a:lnTo>
                  <a:lnTo>
                    <a:pt x="2883195" y="124779"/>
                  </a:lnTo>
                  <a:lnTo>
                    <a:pt x="2858320" y="89614"/>
                  </a:lnTo>
                  <a:lnTo>
                    <a:pt x="2827933" y="59248"/>
                  </a:lnTo>
                  <a:lnTo>
                    <a:pt x="2792747" y="34393"/>
                  </a:lnTo>
                  <a:lnTo>
                    <a:pt x="2753476" y="15759"/>
                  </a:lnTo>
                  <a:lnTo>
                    <a:pt x="2710831" y="4058"/>
                  </a:lnTo>
                  <a:lnTo>
                    <a:pt x="266552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28" name="object 28"/>
            <p:cNvSpPr/>
            <p:nvPr/>
          </p:nvSpPr>
          <p:spPr>
            <a:xfrm>
              <a:off x="458419" y="4380484"/>
              <a:ext cx="2917825" cy="1512570"/>
            </a:xfrm>
            <a:custGeom>
              <a:avLst/>
              <a:gdLst/>
              <a:ahLst/>
              <a:cxnLst/>
              <a:rect l="l" t="t" r="r" b="b"/>
              <a:pathLst>
                <a:path w="2917825" h="1512570">
                  <a:moveTo>
                    <a:pt x="0" y="251968"/>
                  </a:moveTo>
                  <a:lnTo>
                    <a:pt x="4060" y="206667"/>
                  </a:lnTo>
                  <a:lnTo>
                    <a:pt x="15767" y="164034"/>
                  </a:lnTo>
                  <a:lnTo>
                    <a:pt x="34409" y="124779"/>
                  </a:lnTo>
                  <a:lnTo>
                    <a:pt x="59275" y="89614"/>
                  </a:lnTo>
                  <a:lnTo>
                    <a:pt x="89651" y="59248"/>
                  </a:lnTo>
                  <a:lnTo>
                    <a:pt x="124826" y="34393"/>
                  </a:lnTo>
                  <a:lnTo>
                    <a:pt x="164090" y="15759"/>
                  </a:lnTo>
                  <a:lnTo>
                    <a:pt x="206728" y="4058"/>
                  </a:lnTo>
                  <a:lnTo>
                    <a:pt x="252031" y="0"/>
                  </a:lnTo>
                  <a:lnTo>
                    <a:pt x="2665526" y="0"/>
                  </a:lnTo>
                  <a:lnTo>
                    <a:pt x="2710831" y="4058"/>
                  </a:lnTo>
                  <a:lnTo>
                    <a:pt x="2753476" y="15759"/>
                  </a:lnTo>
                  <a:lnTo>
                    <a:pt x="2792747" y="34393"/>
                  </a:lnTo>
                  <a:lnTo>
                    <a:pt x="2827933" y="59248"/>
                  </a:lnTo>
                  <a:lnTo>
                    <a:pt x="2858320" y="89614"/>
                  </a:lnTo>
                  <a:lnTo>
                    <a:pt x="2883195" y="124779"/>
                  </a:lnTo>
                  <a:lnTo>
                    <a:pt x="2901845" y="164034"/>
                  </a:lnTo>
                  <a:lnTo>
                    <a:pt x="2913559" y="206667"/>
                  </a:lnTo>
                  <a:lnTo>
                    <a:pt x="2917621" y="251968"/>
                  </a:lnTo>
                  <a:lnTo>
                    <a:pt x="2917621" y="1260094"/>
                  </a:lnTo>
                  <a:lnTo>
                    <a:pt x="2913559" y="1305396"/>
                  </a:lnTo>
                  <a:lnTo>
                    <a:pt x="2901845" y="1348035"/>
                  </a:lnTo>
                  <a:lnTo>
                    <a:pt x="2883195" y="1387298"/>
                  </a:lnTo>
                  <a:lnTo>
                    <a:pt x="2858320" y="1422474"/>
                  </a:lnTo>
                  <a:lnTo>
                    <a:pt x="2827933" y="1452850"/>
                  </a:lnTo>
                  <a:lnTo>
                    <a:pt x="2792747" y="1477715"/>
                  </a:lnTo>
                  <a:lnTo>
                    <a:pt x="2753476" y="1496357"/>
                  </a:lnTo>
                  <a:lnTo>
                    <a:pt x="2710831" y="1508064"/>
                  </a:lnTo>
                  <a:lnTo>
                    <a:pt x="2665526" y="1512125"/>
                  </a:lnTo>
                  <a:lnTo>
                    <a:pt x="252031" y="1512125"/>
                  </a:lnTo>
                  <a:lnTo>
                    <a:pt x="206728" y="1508064"/>
                  </a:lnTo>
                  <a:lnTo>
                    <a:pt x="164090" y="1496357"/>
                  </a:lnTo>
                  <a:lnTo>
                    <a:pt x="124826" y="1477715"/>
                  </a:lnTo>
                  <a:lnTo>
                    <a:pt x="89651" y="1452850"/>
                  </a:lnTo>
                  <a:lnTo>
                    <a:pt x="59275" y="1422474"/>
                  </a:lnTo>
                  <a:lnTo>
                    <a:pt x="34409" y="1387298"/>
                  </a:lnTo>
                  <a:lnTo>
                    <a:pt x="15767" y="1348035"/>
                  </a:lnTo>
                  <a:lnTo>
                    <a:pt x="4060" y="1305396"/>
                  </a:lnTo>
                  <a:lnTo>
                    <a:pt x="0" y="1260094"/>
                  </a:lnTo>
                  <a:lnTo>
                    <a:pt x="0" y="251968"/>
                  </a:lnTo>
                  <a:close/>
                </a:path>
              </a:pathLst>
            </a:custGeom>
            <a:ln w="38100">
              <a:solidFill>
                <a:srgbClr val="4494AF"/>
              </a:solidFill>
            </a:ln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29" name="object 29"/>
            <p:cNvSpPr/>
            <p:nvPr/>
          </p:nvSpPr>
          <p:spPr>
            <a:xfrm>
              <a:off x="3630422" y="4415028"/>
              <a:ext cx="2917825" cy="1512570"/>
            </a:xfrm>
            <a:custGeom>
              <a:avLst/>
              <a:gdLst/>
              <a:ahLst/>
              <a:cxnLst/>
              <a:rect l="l" t="t" r="r" b="b"/>
              <a:pathLst>
                <a:path w="2917825" h="1512570">
                  <a:moveTo>
                    <a:pt x="2665603" y="0"/>
                  </a:moveTo>
                  <a:lnTo>
                    <a:pt x="251967" y="0"/>
                  </a:lnTo>
                  <a:lnTo>
                    <a:pt x="206667" y="4062"/>
                  </a:lnTo>
                  <a:lnTo>
                    <a:pt x="164034" y="15775"/>
                  </a:lnTo>
                  <a:lnTo>
                    <a:pt x="124779" y="34426"/>
                  </a:lnTo>
                  <a:lnTo>
                    <a:pt x="89614" y="59301"/>
                  </a:lnTo>
                  <a:lnTo>
                    <a:pt x="59248" y="89688"/>
                  </a:lnTo>
                  <a:lnTo>
                    <a:pt x="34393" y="124873"/>
                  </a:lnTo>
                  <a:lnTo>
                    <a:pt x="15759" y="164145"/>
                  </a:lnTo>
                  <a:lnTo>
                    <a:pt x="4058" y="206790"/>
                  </a:lnTo>
                  <a:lnTo>
                    <a:pt x="0" y="252095"/>
                  </a:lnTo>
                  <a:lnTo>
                    <a:pt x="0" y="1260182"/>
                  </a:lnTo>
                  <a:lnTo>
                    <a:pt x="4058" y="1305485"/>
                  </a:lnTo>
                  <a:lnTo>
                    <a:pt x="15759" y="1348124"/>
                  </a:lnTo>
                  <a:lnTo>
                    <a:pt x="34393" y="1387387"/>
                  </a:lnTo>
                  <a:lnTo>
                    <a:pt x="59248" y="1422563"/>
                  </a:lnTo>
                  <a:lnTo>
                    <a:pt x="89614" y="1452939"/>
                  </a:lnTo>
                  <a:lnTo>
                    <a:pt x="124779" y="1477804"/>
                  </a:lnTo>
                  <a:lnTo>
                    <a:pt x="164034" y="1496446"/>
                  </a:lnTo>
                  <a:lnTo>
                    <a:pt x="206667" y="1508153"/>
                  </a:lnTo>
                  <a:lnTo>
                    <a:pt x="251967" y="1512214"/>
                  </a:lnTo>
                  <a:lnTo>
                    <a:pt x="2665603" y="1512214"/>
                  </a:lnTo>
                  <a:lnTo>
                    <a:pt x="2710903" y="1508153"/>
                  </a:lnTo>
                  <a:lnTo>
                    <a:pt x="2753536" y="1496446"/>
                  </a:lnTo>
                  <a:lnTo>
                    <a:pt x="2792791" y="1477804"/>
                  </a:lnTo>
                  <a:lnTo>
                    <a:pt x="2827956" y="1452939"/>
                  </a:lnTo>
                  <a:lnTo>
                    <a:pt x="2858322" y="1422563"/>
                  </a:lnTo>
                  <a:lnTo>
                    <a:pt x="2883177" y="1387387"/>
                  </a:lnTo>
                  <a:lnTo>
                    <a:pt x="2901811" y="1348124"/>
                  </a:lnTo>
                  <a:lnTo>
                    <a:pt x="2913512" y="1305485"/>
                  </a:lnTo>
                  <a:lnTo>
                    <a:pt x="2917571" y="1260182"/>
                  </a:lnTo>
                  <a:lnTo>
                    <a:pt x="2917571" y="252095"/>
                  </a:lnTo>
                  <a:lnTo>
                    <a:pt x="2913512" y="206790"/>
                  </a:lnTo>
                  <a:lnTo>
                    <a:pt x="2901811" y="164145"/>
                  </a:lnTo>
                  <a:lnTo>
                    <a:pt x="2883177" y="124873"/>
                  </a:lnTo>
                  <a:lnTo>
                    <a:pt x="2858322" y="89688"/>
                  </a:lnTo>
                  <a:lnTo>
                    <a:pt x="2827956" y="59301"/>
                  </a:lnTo>
                  <a:lnTo>
                    <a:pt x="2792791" y="34426"/>
                  </a:lnTo>
                  <a:lnTo>
                    <a:pt x="2753536" y="15775"/>
                  </a:lnTo>
                  <a:lnTo>
                    <a:pt x="2710903" y="4062"/>
                  </a:lnTo>
                  <a:lnTo>
                    <a:pt x="266560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30" name="object 30"/>
            <p:cNvSpPr/>
            <p:nvPr/>
          </p:nvSpPr>
          <p:spPr>
            <a:xfrm>
              <a:off x="3630422" y="4415028"/>
              <a:ext cx="2917825" cy="1512570"/>
            </a:xfrm>
            <a:custGeom>
              <a:avLst/>
              <a:gdLst/>
              <a:ahLst/>
              <a:cxnLst/>
              <a:rect l="l" t="t" r="r" b="b"/>
              <a:pathLst>
                <a:path w="2917825" h="1512570">
                  <a:moveTo>
                    <a:pt x="0" y="252095"/>
                  </a:moveTo>
                  <a:lnTo>
                    <a:pt x="4058" y="206790"/>
                  </a:lnTo>
                  <a:lnTo>
                    <a:pt x="15759" y="164145"/>
                  </a:lnTo>
                  <a:lnTo>
                    <a:pt x="34393" y="124873"/>
                  </a:lnTo>
                  <a:lnTo>
                    <a:pt x="59248" y="89688"/>
                  </a:lnTo>
                  <a:lnTo>
                    <a:pt x="89614" y="59301"/>
                  </a:lnTo>
                  <a:lnTo>
                    <a:pt x="124779" y="34426"/>
                  </a:lnTo>
                  <a:lnTo>
                    <a:pt x="164034" y="15775"/>
                  </a:lnTo>
                  <a:lnTo>
                    <a:pt x="206667" y="4062"/>
                  </a:lnTo>
                  <a:lnTo>
                    <a:pt x="251967" y="0"/>
                  </a:lnTo>
                  <a:lnTo>
                    <a:pt x="2665603" y="0"/>
                  </a:lnTo>
                  <a:lnTo>
                    <a:pt x="2710903" y="4062"/>
                  </a:lnTo>
                  <a:lnTo>
                    <a:pt x="2753536" y="15775"/>
                  </a:lnTo>
                  <a:lnTo>
                    <a:pt x="2792791" y="34426"/>
                  </a:lnTo>
                  <a:lnTo>
                    <a:pt x="2827956" y="59301"/>
                  </a:lnTo>
                  <a:lnTo>
                    <a:pt x="2858322" y="89688"/>
                  </a:lnTo>
                  <a:lnTo>
                    <a:pt x="2883177" y="124873"/>
                  </a:lnTo>
                  <a:lnTo>
                    <a:pt x="2901811" y="164145"/>
                  </a:lnTo>
                  <a:lnTo>
                    <a:pt x="2913512" y="206790"/>
                  </a:lnTo>
                  <a:lnTo>
                    <a:pt x="2917571" y="252095"/>
                  </a:lnTo>
                  <a:lnTo>
                    <a:pt x="2917571" y="1260182"/>
                  </a:lnTo>
                  <a:lnTo>
                    <a:pt x="2913512" y="1305485"/>
                  </a:lnTo>
                  <a:lnTo>
                    <a:pt x="2901811" y="1348124"/>
                  </a:lnTo>
                  <a:lnTo>
                    <a:pt x="2883177" y="1387387"/>
                  </a:lnTo>
                  <a:lnTo>
                    <a:pt x="2858322" y="1422563"/>
                  </a:lnTo>
                  <a:lnTo>
                    <a:pt x="2827956" y="1452939"/>
                  </a:lnTo>
                  <a:lnTo>
                    <a:pt x="2792791" y="1477804"/>
                  </a:lnTo>
                  <a:lnTo>
                    <a:pt x="2753536" y="1496446"/>
                  </a:lnTo>
                  <a:lnTo>
                    <a:pt x="2710903" y="1508153"/>
                  </a:lnTo>
                  <a:lnTo>
                    <a:pt x="2665603" y="1512214"/>
                  </a:lnTo>
                  <a:lnTo>
                    <a:pt x="251967" y="1512214"/>
                  </a:lnTo>
                  <a:lnTo>
                    <a:pt x="206667" y="1508153"/>
                  </a:lnTo>
                  <a:lnTo>
                    <a:pt x="164034" y="1496446"/>
                  </a:lnTo>
                  <a:lnTo>
                    <a:pt x="124779" y="1477804"/>
                  </a:lnTo>
                  <a:lnTo>
                    <a:pt x="89614" y="1452939"/>
                  </a:lnTo>
                  <a:lnTo>
                    <a:pt x="59248" y="1422563"/>
                  </a:lnTo>
                  <a:lnTo>
                    <a:pt x="34393" y="1387387"/>
                  </a:lnTo>
                  <a:lnTo>
                    <a:pt x="15759" y="1348124"/>
                  </a:lnTo>
                  <a:lnTo>
                    <a:pt x="4058" y="1305485"/>
                  </a:lnTo>
                  <a:lnTo>
                    <a:pt x="0" y="1260182"/>
                  </a:lnTo>
                  <a:lnTo>
                    <a:pt x="0" y="252095"/>
                  </a:lnTo>
                  <a:close/>
                </a:path>
              </a:pathLst>
            </a:custGeom>
            <a:ln w="38100">
              <a:solidFill>
                <a:srgbClr val="4494AF"/>
              </a:solidFill>
            </a:ln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31" name="object 31"/>
            <p:cNvSpPr/>
            <p:nvPr/>
          </p:nvSpPr>
          <p:spPr>
            <a:xfrm>
              <a:off x="6809486" y="4415028"/>
              <a:ext cx="2917825" cy="1512570"/>
            </a:xfrm>
            <a:custGeom>
              <a:avLst/>
              <a:gdLst/>
              <a:ahLst/>
              <a:cxnLst/>
              <a:rect l="l" t="t" r="r" b="b"/>
              <a:pathLst>
                <a:path w="2917825" h="1512570">
                  <a:moveTo>
                    <a:pt x="2665603" y="0"/>
                  </a:moveTo>
                  <a:lnTo>
                    <a:pt x="252095" y="0"/>
                  </a:lnTo>
                  <a:lnTo>
                    <a:pt x="206790" y="4062"/>
                  </a:lnTo>
                  <a:lnTo>
                    <a:pt x="164145" y="15775"/>
                  </a:lnTo>
                  <a:lnTo>
                    <a:pt x="124873" y="34426"/>
                  </a:lnTo>
                  <a:lnTo>
                    <a:pt x="89688" y="59301"/>
                  </a:lnTo>
                  <a:lnTo>
                    <a:pt x="59301" y="89688"/>
                  </a:lnTo>
                  <a:lnTo>
                    <a:pt x="34426" y="124873"/>
                  </a:lnTo>
                  <a:lnTo>
                    <a:pt x="15775" y="164145"/>
                  </a:lnTo>
                  <a:lnTo>
                    <a:pt x="4062" y="206790"/>
                  </a:lnTo>
                  <a:lnTo>
                    <a:pt x="0" y="252095"/>
                  </a:lnTo>
                  <a:lnTo>
                    <a:pt x="0" y="1260182"/>
                  </a:lnTo>
                  <a:lnTo>
                    <a:pt x="4062" y="1305485"/>
                  </a:lnTo>
                  <a:lnTo>
                    <a:pt x="15775" y="1348124"/>
                  </a:lnTo>
                  <a:lnTo>
                    <a:pt x="34426" y="1387387"/>
                  </a:lnTo>
                  <a:lnTo>
                    <a:pt x="59301" y="1422563"/>
                  </a:lnTo>
                  <a:lnTo>
                    <a:pt x="89688" y="1452939"/>
                  </a:lnTo>
                  <a:lnTo>
                    <a:pt x="124873" y="1477804"/>
                  </a:lnTo>
                  <a:lnTo>
                    <a:pt x="164145" y="1496446"/>
                  </a:lnTo>
                  <a:lnTo>
                    <a:pt x="206790" y="1508153"/>
                  </a:lnTo>
                  <a:lnTo>
                    <a:pt x="252095" y="1512214"/>
                  </a:lnTo>
                  <a:lnTo>
                    <a:pt x="2665603" y="1512214"/>
                  </a:lnTo>
                  <a:lnTo>
                    <a:pt x="2710903" y="1508153"/>
                  </a:lnTo>
                  <a:lnTo>
                    <a:pt x="2753536" y="1496446"/>
                  </a:lnTo>
                  <a:lnTo>
                    <a:pt x="2792791" y="1477804"/>
                  </a:lnTo>
                  <a:lnTo>
                    <a:pt x="2827956" y="1452939"/>
                  </a:lnTo>
                  <a:lnTo>
                    <a:pt x="2858322" y="1422563"/>
                  </a:lnTo>
                  <a:lnTo>
                    <a:pt x="2883177" y="1387387"/>
                  </a:lnTo>
                  <a:lnTo>
                    <a:pt x="2901811" y="1348124"/>
                  </a:lnTo>
                  <a:lnTo>
                    <a:pt x="2913512" y="1305485"/>
                  </a:lnTo>
                  <a:lnTo>
                    <a:pt x="2917571" y="1260182"/>
                  </a:lnTo>
                  <a:lnTo>
                    <a:pt x="2917571" y="252095"/>
                  </a:lnTo>
                  <a:lnTo>
                    <a:pt x="2913512" y="206790"/>
                  </a:lnTo>
                  <a:lnTo>
                    <a:pt x="2901811" y="164145"/>
                  </a:lnTo>
                  <a:lnTo>
                    <a:pt x="2883177" y="124873"/>
                  </a:lnTo>
                  <a:lnTo>
                    <a:pt x="2858322" y="89688"/>
                  </a:lnTo>
                  <a:lnTo>
                    <a:pt x="2827956" y="59301"/>
                  </a:lnTo>
                  <a:lnTo>
                    <a:pt x="2792791" y="34426"/>
                  </a:lnTo>
                  <a:lnTo>
                    <a:pt x="2753536" y="15775"/>
                  </a:lnTo>
                  <a:lnTo>
                    <a:pt x="2710903" y="4062"/>
                  </a:lnTo>
                  <a:lnTo>
                    <a:pt x="266560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32" name="object 32"/>
            <p:cNvSpPr/>
            <p:nvPr/>
          </p:nvSpPr>
          <p:spPr>
            <a:xfrm>
              <a:off x="6809486" y="4415028"/>
              <a:ext cx="2917825" cy="1512570"/>
            </a:xfrm>
            <a:custGeom>
              <a:avLst/>
              <a:gdLst/>
              <a:ahLst/>
              <a:cxnLst/>
              <a:rect l="l" t="t" r="r" b="b"/>
              <a:pathLst>
                <a:path w="2917825" h="1512570">
                  <a:moveTo>
                    <a:pt x="0" y="252095"/>
                  </a:moveTo>
                  <a:lnTo>
                    <a:pt x="4062" y="206790"/>
                  </a:lnTo>
                  <a:lnTo>
                    <a:pt x="15775" y="164145"/>
                  </a:lnTo>
                  <a:lnTo>
                    <a:pt x="34426" y="124873"/>
                  </a:lnTo>
                  <a:lnTo>
                    <a:pt x="59301" y="89688"/>
                  </a:lnTo>
                  <a:lnTo>
                    <a:pt x="89688" y="59301"/>
                  </a:lnTo>
                  <a:lnTo>
                    <a:pt x="124873" y="34426"/>
                  </a:lnTo>
                  <a:lnTo>
                    <a:pt x="164145" y="15775"/>
                  </a:lnTo>
                  <a:lnTo>
                    <a:pt x="206790" y="4062"/>
                  </a:lnTo>
                  <a:lnTo>
                    <a:pt x="252095" y="0"/>
                  </a:lnTo>
                  <a:lnTo>
                    <a:pt x="2665603" y="0"/>
                  </a:lnTo>
                  <a:lnTo>
                    <a:pt x="2710903" y="4062"/>
                  </a:lnTo>
                  <a:lnTo>
                    <a:pt x="2753536" y="15775"/>
                  </a:lnTo>
                  <a:lnTo>
                    <a:pt x="2792791" y="34426"/>
                  </a:lnTo>
                  <a:lnTo>
                    <a:pt x="2827956" y="59301"/>
                  </a:lnTo>
                  <a:lnTo>
                    <a:pt x="2858322" y="89688"/>
                  </a:lnTo>
                  <a:lnTo>
                    <a:pt x="2883177" y="124873"/>
                  </a:lnTo>
                  <a:lnTo>
                    <a:pt x="2901811" y="164145"/>
                  </a:lnTo>
                  <a:lnTo>
                    <a:pt x="2913512" y="206790"/>
                  </a:lnTo>
                  <a:lnTo>
                    <a:pt x="2917571" y="252095"/>
                  </a:lnTo>
                  <a:lnTo>
                    <a:pt x="2917571" y="1260182"/>
                  </a:lnTo>
                  <a:lnTo>
                    <a:pt x="2913512" y="1305485"/>
                  </a:lnTo>
                  <a:lnTo>
                    <a:pt x="2901811" y="1348124"/>
                  </a:lnTo>
                  <a:lnTo>
                    <a:pt x="2883177" y="1387387"/>
                  </a:lnTo>
                  <a:lnTo>
                    <a:pt x="2858322" y="1422563"/>
                  </a:lnTo>
                  <a:lnTo>
                    <a:pt x="2827956" y="1452939"/>
                  </a:lnTo>
                  <a:lnTo>
                    <a:pt x="2792791" y="1477804"/>
                  </a:lnTo>
                  <a:lnTo>
                    <a:pt x="2753536" y="1496446"/>
                  </a:lnTo>
                  <a:lnTo>
                    <a:pt x="2710903" y="1508153"/>
                  </a:lnTo>
                  <a:lnTo>
                    <a:pt x="2665603" y="1512214"/>
                  </a:lnTo>
                  <a:lnTo>
                    <a:pt x="252095" y="1512214"/>
                  </a:lnTo>
                  <a:lnTo>
                    <a:pt x="206790" y="1508153"/>
                  </a:lnTo>
                  <a:lnTo>
                    <a:pt x="164145" y="1496446"/>
                  </a:lnTo>
                  <a:lnTo>
                    <a:pt x="124873" y="1477804"/>
                  </a:lnTo>
                  <a:lnTo>
                    <a:pt x="89688" y="1452939"/>
                  </a:lnTo>
                  <a:lnTo>
                    <a:pt x="59301" y="1422563"/>
                  </a:lnTo>
                  <a:lnTo>
                    <a:pt x="34426" y="1387387"/>
                  </a:lnTo>
                  <a:lnTo>
                    <a:pt x="15775" y="1348124"/>
                  </a:lnTo>
                  <a:lnTo>
                    <a:pt x="4062" y="1305485"/>
                  </a:lnTo>
                  <a:lnTo>
                    <a:pt x="0" y="1260182"/>
                  </a:lnTo>
                  <a:lnTo>
                    <a:pt x="0" y="252095"/>
                  </a:lnTo>
                  <a:close/>
                </a:path>
              </a:pathLst>
            </a:custGeom>
            <a:ln w="38100">
              <a:solidFill>
                <a:srgbClr val="4494AF"/>
              </a:solidFill>
            </a:ln>
          </p:spPr>
          <p:txBody>
            <a:bodyPr wrap="square" lIns="0" tIns="0" rIns="0" bIns="0" rtlCol="0"/>
            <a:lstStyle/>
            <a:p>
              <a:endParaRPr sz="1662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27231" y="4435778"/>
            <a:ext cx="2295965" cy="1119241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11137" marR="4689" algn="ctr">
              <a:spcBef>
                <a:spcPts val="88"/>
              </a:spcBef>
            </a:pP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Документ, подтверждающий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предоставление</a:t>
            </a:r>
            <a:r>
              <a:rPr sz="1200" spc="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земельного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участка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гаражному</a:t>
            </a:r>
            <a:r>
              <a:rPr sz="1200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кооперативу </a:t>
            </a:r>
            <a:r>
              <a:rPr sz="1200" spc="-346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либо иной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организации,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при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которой</a:t>
            </a:r>
            <a:r>
              <a:rPr sz="1200" spc="-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был</a:t>
            </a:r>
            <a:r>
              <a:rPr sz="1200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организован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гаражный кооператив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441949" y="4805172"/>
            <a:ext cx="2382715" cy="380578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698127" marR="4689" indent="-686989">
              <a:spcBef>
                <a:spcPts val="88"/>
              </a:spcBef>
            </a:pP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Иные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 документы,</a:t>
            </a:r>
            <a:r>
              <a:rPr sz="1200" spc="1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установленные </a:t>
            </a:r>
            <a:r>
              <a:rPr sz="1200" spc="-346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субъектом</a:t>
            </a:r>
            <a:r>
              <a:rPr sz="1200" spc="-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РФ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708521" y="2219295"/>
            <a:ext cx="6018042" cy="2142978"/>
          </a:xfrm>
          <a:custGeom>
            <a:avLst/>
            <a:gdLst/>
            <a:ahLst/>
            <a:cxnLst/>
            <a:rect l="l" t="t" r="r" b="b"/>
            <a:pathLst>
              <a:path w="6519545" h="2321560">
                <a:moveTo>
                  <a:pt x="132588" y="2148332"/>
                </a:moveTo>
                <a:lnTo>
                  <a:pt x="130302" y="2139569"/>
                </a:lnTo>
                <a:lnTo>
                  <a:pt x="116713" y="2131568"/>
                </a:lnTo>
                <a:lnTo>
                  <a:pt x="107950" y="2133981"/>
                </a:lnTo>
                <a:lnTo>
                  <a:pt x="80645" y="2180755"/>
                </a:lnTo>
                <a:lnTo>
                  <a:pt x="80645" y="1926336"/>
                </a:lnTo>
                <a:lnTo>
                  <a:pt x="52070" y="1926336"/>
                </a:lnTo>
                <a:lnTo>
                  <a:pt x="52070" y="2180856"/>
                </a:lnTo>
                <a:lnTo>
                  <a:pt x="52070" y="2233676"/>
                </a:lnTo>
                <a:lnTo>
                  <a:pt x="52006" y="2180755"/>
                </a:lnTo>
                <a:lnTo>
                  <a:pt x="28702" y="2140712"/>
                </a:lnTo>
                <a:lnTo>
                  <a:pt x="24638" y="2133981"/>
                </a:lnTo>
                <a:lnTo>
                  <a:pt x="15875" y="2131568"/>
                </a:lnTo>
                <a:lnTo>
                  <a:pt x="9144" y="2135632"/>
                </a:lnTo>
                <a:lnTo>
                  <a:pt x="2286" y="2139569"/>
                </a:lnTo>
                <a:lnTo>
                  <a:pt x="0" y="2148332"/>
                </a:lnTo>
                <a:lnTo>
                  <a:pt x="3937" y="2155190"/>
                </a:lnTo>
                <a:lnTo>
                  <a:pt x="66294" y="2261997"/>
                </a:lnTo>
                <a:lnTo>
                  <a:pt x="82816" y="2233676"/>
                </a:lnTo>
                <a:lnTo>
                  <a:pt x="128651" y="2155190"/>
                </a:lnTo>
                <a:lnTo>
                  <a:pt x="132588" y="2148332"/>
                </a:lnTo>
                <a:close/>
              </a:path>
              <a:path w="6519545" h="2321560">
                <a:moveTo>
                  <a:pt x="132588" y="279400"/>
                </a:moveTo>
                <a:lnTo>
                  <a:pt x="130302" y="270637"/>
                </a:lnTo>
                <a:lnTo>
                  <a:pt x="116713" y="262636"/>
                </a:lnTo>
                <a:lnTo>
                  <a:pt x="107950" y="265049"/>
                </a:lnTo>
                <a:lnTo>
                  <a:pt x="80645" y="311823"/>
                </a:lnTo>
                <a:lnTo>
                  <a:pt x="80645" y="0"/>
                </a:lnTo>
                <a:lnTo>
                  <a:pt x="52070" y="0"/>
                </a:lnTo>
                <a:lnTo>
                  <a:pt x="52070" y="311924"/>
                </a:lnTo>
                <a:lnTo>
                  <a:pt x="52070" y="364744"/>
                </a:lnTo>
                <a:lnTo>
                  <a:pt x="52006" y="311823"/>
                </a:lnTo>
                <a:lnTo>
                  <a:pt x="28702" y="271780"/>
                </a:lnTo>
                <a:lnTo>
                  <a:pt x="24638" y="265049"/>
                </a:lnTo>
                <a:lnTo>
                  <a:pt x="15875" y="262636"/>
                </a:lnTo>
                <a:lnTo>
                  <a:pt x="9144" y="266700"/>
                </a:lnTo>
                <a:lnTo>
                  <a:pt x="2286" y="270637"/>
                </a:lnTo>
                <a:lnTo>
                  <a:pt x="0" y="279400"/>
                </a:lnTo>
                <a:lnTo>
                  <a:pt x="3937" y="286258"/>
                </a:lnTo>
                <a:lnTo>
                  <a:pt x="66294" y="393065"/>
                </a:lnTo>
                <a:lnTo>
                  <a:pt x="82816" y="364744"/>
                </a:lnTo>
                <a:lnTo>
                  <a:pt x="128651" y="286258"/>
                </a:lnTo>
                <a:lnTo>
                  <a:pt x="132588" y="279400"/>
                </a:lnTo>
                <a:close/>
              </a:path>
              <a:path w="6519545" h="2321560">
                <a:moveTo>
                  <a:pt x="3180207" y="284988"/>
                </a:moveTo>
                <a:lnTo>
                  <a:pt x="3177921" y="276352"/>
                </a:lnTo>
                <a:lnTo>
                  <a:pt x="3171190" y="272288"/>
                </a:lnTo>
                <a:lnTo>
                  <a:pt x="3164332" y="268351"/>
                </a:lnTo>
                <a:lnTo>
                  <a:pt x="3155569" y="270637"/>
                </a:lnTo>
                <a:lnTo>
                  <a:pt x="3151632" y="277495"/>
                </a:lnTo>
                <a:lnTo>
                  <a:pt x="3128264" y="317538"/>
                </a:lnTo>
                <a:lnTo>
                  <a:pt x="3128264" y="5588"/>
                </a:lnTo>
                <a:lnTo>
                  <a:pt x="3099689" y="5588"/>
                </a:lnTo>
                <a:lnTo>
                  <a:pt x="3099689" y="317639"/>
                </a:lnTo>
                <a:lnTo>
                  <a:pt x="3099689" y="370332"/>
                </a:lnTo>
                <a:lnTo>
                  <a:pt x="3099625" y="317538"/>
                </a:lnTo>
                <a:lnTo>
                  <a:pt x="3076321" y="277495"/>
                </a:lnTo>
                <a:lnTo>
                  <a:pt x="3072257" y="270637"/>
                </a:lnTo>
                <a:lnTo>
                  <a:pt x="3063494" y="268351"/>
                </a:lnTo>
                <a:lnTo>
                  <a:pt x="3049905" y="276352"/>
                </a:lnTo>
                <a:lnTo>
                  <a:pt x="3047619" y="284988"/>
                </a:lnTo>
                <a:lnTo>
                  <a:pt x="3051556" y="291846"/>
                </a:lnTo>
                <a:lnTo>
                  <a:pt x="3113913" y="398780"/>
                </a:lnTo>
                <a:lnTo>
                  <a:pt x="3130499" y="370332"/>
                </a:lnTo>
                <a:lnTo>
                  <a:pt x="3176270" y="291846"/>
                </a:lnTo>
                <a:lnTo>
                  <a:pt x="3180207" y="284988"/>
                </a:lnTo>
                <a:close/>
              </a:path>
              <a:path w="6519545" h="2321560">
                <a:moveTo>
                  <a:pt x="3184779" y="2183003"/>
                </a:moveTo>
                <a:lnTo>
                  <a:pt x="3182493" y="2174240"/>
                </a:lnTo>
                <a:lnTo>
                  <a:pt x="3175635" y="2170176"/>
                </a:lnTo>
                <a:lnTo>
                  <a:pt x="3168777" y="2166239"/>
                </a:lnTo>
                <a:lnTo>
                  <a:pt x="3160141" y="2168525"/>
                </a:lnTo>
                <a:lnTo>
                  <a:pt x="3156077" y="2175383"/>
                </a:lnTo>
                <a:lnTo>
                  <a:pt x="3132709" y="2215426"/>
                </a:lnTo>
                <a:lnTo>
                  <a:pt x="3118408" y="2239899"/>
                </a:lnTo>
                <a:lnTo>
                  <a:pt x="3132696" y="2215426"/>
                </a:lnTo>
                <a:lnTo>
                  <a:pt x="3132709" y="1926336"/>
                </a:lnTo>
                <a:lnTo>
                  <a:pt x="3104134" y="1926336"/>
                </a:lnTo>
                <a:lnTo>
                  <a:pt x="3104134" y="2215426"/>
                </a:lnTo>
                <a:lnTo>
                  <a:pt x="3080766" y="2175383"/>
                </a:lnTo>
                <a:lnTo>
                  <a:pt x="3076829" y="2168525"/>
                </a:lnTo>
                <a:lnTo>
                  <a:pt x="3068066" y="2166239"/>
                </a:lnTo>
                <a:lnTo>
                  <a:pt x="3061208" y="2170176"/>
                </a:lnTo>
                <a:lnTo>
                  <a:pt x="3054477" y="2174240"/>
                </a:lnTo>
                <a:lnTo>
                  <a:pt x="3052064" y="2183003"/>
                </a:lnTo>
                <a:lnTo>
                  <a:pt x="3056128" y="2189734"/>
                </a:lnTo>
                <a:lnTo>
                  <a:pt x="3118485" y="2296668"/>
                </a:lnTo>
                <a:lnTo>
                  <a:pt x="3134995" y="2268347"/>
                </a:lnTo>
                <a:lnTo>
                  <a:pt x="3184779" y="2183003"/>
                </a:lnTo>
                <a:close/>
              </a:path>
              <a:path w="6519545" h="2321560">
                <a:moveTo>
                  <a:pt x="6515100" y="2207641"/>
                </a:moveTo>
                <a:lnTo>
                  <a:pt x="6512687" y="2199005"/>
                </a:lnTo>
                <a:lnTo>
                  <a:pt x="6505956" y="2194941"/>
                </a:lnTo>
                <a:lnTo>
                  <a:pt x="6499098" y="2191004"/>
                </a:lnTo>
                <a:lnTo>
                  <a:pt x="6490335" y="2193290"/>
                </a:lnTo>
                <a:lnTo>
                  <a:pt x="6486398" y="2200148"/>
                </a:lnTo>
                <a:lnTo>
                  <a:pt x="6463030" y="2240191"/>
                </a:lnTo>
                <a:lnTo>
                  <a:pt x="6463030" y="1926336"/>
                </a:lnTo>
                <a:lnTo>
                  <a:pt x="6434455" y="1926336"/>
                </a:lnTo>
                <a:lnTo>
                  <a:pt x="6434455" y="2240191"/>
                </a:lnTo>
                <a:lnTo>
                  <a:pt x="6411087" y="2200148"/>
                </a:lnTo>
                <a:lnTo>
                  <a:pt x="6407023" y="2193290"/>
                </a:lnTo>
                <a:lnTo>
                  <a:pt x="6398387" y="2191004"/>
                </a:lnTo>
                <a:lnTo>
                  <a:pt x="6391529" y="2194941"/>
                </a:lnTo>
                <a:lnTo>
                  <a:pt x="6384671" y="2199005"/>
                </a:lnTo>
                <a:lnTo>
                  <a:pt x="6382385" y="2207641"/>
                </a:lnTo>
                <a:lnTo>
                  <a:pt x="6386322" y="2214499"/>
                </a:lnTo>
                <a:lnTo>
                  <a:pt x="6448679" y="2321433"/>
                </a:lnTo>
                <a:lnTo>
                  <a:pt x="6465265" y="2292985"/>
                </a:lnTo>
                <a:lnTo>
                  <a:pt x="6511036" y="2214499"/>
                </a:lnTo>
                <a:lnTo>
                  <a:pt x="6515100" y="2207641"/>
                </a:lnTo>
                <a:close/>
              </a:path>
              <a:path w="6519545" h="2321560">
                <a:moveTo>
                  <a:pt x="6519037" y="279400"/>
                </a:moveTo>
                <a:lnTo>
                  <a:pt x="6516751" y="270637"/>
                </a:lnTo>
                <a:lnTo>
                  <a:pt x="6509893" y="266700"/>
                </a:lnTo>
                <a:lnTo>
                  <a:pt x="6503162" y="262636"/>
                </a:lnTo>
                <a:lnTo>
                  <a:pt x="6494399" y="264922"/>
                </a:lnTo>
                <a:lnTo>
                  <a:pt x="6490335" y="271780"/>
                </a:lnTo>
                <a:lnTo>
                  <a:pt x="6467018" y="311823"/>
                </a:lnTo>
                <a:lnTo>
                  <a:pt x="6466967" y="357505"/>
                </a:lnTo>
                <a:lnTo>
                  <a:pt x="6466967" y="311924"/>
                </a:lnTo>
                <a:lnTo>
                  <a:pt x="6466967" y="0"/>
                </a:lnTo>
                <a:lnTo>
                  <a:pt x="6438392" y="0"/>
                </a:lnTo>
                <a:lnTo>
                  <a:pt x="6438430" y="311912"/>
                </a:lnTo>
                <a:lnTo>
                  <a:pt x="6415024" y="271780"/>
                </a:lnTo>
                <a:lnTo>
                  <a:pt x="6411087" y="264922"/>
                </a:lnTo>
                <a:lnTo>
                  <a:pt x="6402324" y="262636"/>
                </a:lnTo>
                <a:lnTo>
                  <a:pt x="6388735" y="270637"/>
                </a:lnTo>
                <a:lnTo>
                  <a:pt x="6386449" y="279400"/>
                </a:lnTo>
                <a:lnTo>
                  <a:pt x="6390386" y="286258"/>
                </a:lnTo>
                <a:lnTo>
                  <a:pt x="6452743" y="393065"/>
                </a:lnTo>
                <a:lnTo>
                  <a:pt x="6469266" y="364744"/>
                </a:lnTo>
                <a:lnTo>
                  <a:pt x="6515100" y="286258"/>
                </a:lnTo>
                <a:lnTo>
                  <a:pt x="6519037" y="279400"/>
                </a:lnTo>
                <a:close/>
              </a:path>
            </a:pathLst>
          </a:custGeom>
          <a:solidFill>
            <a:srgbClr val="0E7697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36" name="object 36"/>
          <p:cNvSpPr txBox="1"/>
          <p:nvPr/>
        </p:nvSpPr>
        <p:spPr>
          <a:xfrm>
            <a:off x="3499338" y="4372238"/>
            <a:ext cx="2334065" cy="1303907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11723" marR="4689" indent="-1172" algn="ctr">
              <a:spcBef>
                <a:spcPts val="88"/>
              </a:spcBef>
            </a:pP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Документ, подтверждающий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проведение</a:t>
            </a:r>
            <a:r>
              <a:rPr sz="1200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государственного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 технического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учета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и (или) 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технической</a:t>
            </a:r>
            <a:r>
              <a:rPr sz="120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инвентаризации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гаража</a:t>
            </a:r>
            <a:r>
              <a:rPr sz="1200" spc="-1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до</a:t>
            </a:r>
            <a:r>
              <a:rPr sz="1200" spc="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1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 января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2013</a:t>
            </a:r>
            <a:r>
              <a:rPr sz="1200" spc="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года,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 подтверждающий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строительство </a:t>
            </a:r>
            <a:r>
              <a:rPr sz="1200" spc="-35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гаража</a:t>
            </a:r>
            <a:r>
              <a:rPr sz="1200" spc="-1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9" dirty="0">
                <a:solidFill>
                  <a:srgbClr val="174260"/>
                </a:solidFill>
                <a:latin typeface="Trebuchet MS"/>
                <a:cs typeface="Trebuchet MS"/>
              </a:rPr>
              <a:t>до</a:t>
            </a:r>
            <a:r>
              <a:rPr sz="1200" spc="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174260"/>
                </a:solidFill>
                <a:latin typeface="Trebuchet MS"/>
                <a:cs typeface="Trebuchet MS"/>
              </a:rPr>
              <a:t>30.12.2004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24367" y="5843016"/>
            <a:ext cx="7823395" cy="540434"/>
            <a:chOff x="893063" y="6044184"/>
            <a:chExt cx="8475345" cy="585470"/>
          </a:xfrm>
        </p:grpSpPr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3063" y="6044184"/>
              <a:ext cx="8474964" cy="34137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05299" y="6288024"/>
              <a:ext cx="1589531" cy="341375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931938" y="5888689"/>
            <a:ext cx="7527974" cy="465857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3161793" marR="4689" indent="-3150656">
              <a:spcBef>
                <a:spcPts val="88"/>
              </a:spcBef>
            </a:pPr>
            <a:r>
              <a:rPr sz="1477" b="1" spc="-5" dirty="0">
                <a:solidFill>
                  <a:srgbClr val="C00000"/>
                </a:solidFill>
                <a:latin typeface="Trebuchet MS"/>
                <a:cs typeface="Trebuchet MS"/>
              </a:rPr>
              <a:t>Документы</a:t>
            </a:r>
            <a:r>
              <a:rPr sz="1477" b="1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C00000"/>
                </a:solidFill>
                <a:latin typeface="Trebuchet MS"/>
                <a:cs typeface="Trebuchet MS"/>
              </a:rPr>
              <a:t>о</a:t>
            </a:r>
            <a:r>
              <a:rPr sz="1477" b="1" spc="1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C00000"/>
                </a:solidFill>
                <a:latin typeface="Trebuchet MS"/>
                <a:cs typeface="Trebuchet MS"/>
              </a:rPr>
              <a:t>наследстве</a:t>
            </a:r>
            <a:r>
              <a:rPr sz="1477" b="1" spc="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C00000"/>
                </a:solidFill>
                <a:latin typeface="Trebuchet MS"/>
                <a:cs typeface="Trebuchet MS"/>
              </a:rPr>
              <a:t>и</a:t>
            </a:r>
            <a:r>
              <a:rPr sz="1477" b="1" spc="1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C00000"/>
                </a:solidFill>
                <a:latin typeface="Trebuchet MS"/>
                <a:cs typeface="Trebuchet MS"/>
              </a:rPr>
              <a:t>документы,</a:t>
            </a:r>
            <a:r>
              <a:rPr sz="1477" b="1" spc="1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C00000"/>
                </a:solidFill>
                <a:latin typeface="Trebuchet MS"/>
                <a:cs typeface="Trebuchet MS"/>
              </a:rPr>
              <a:t>подтверждающие</a:t>
            </a:r>
            <a:r>
              <a:rPr sz="1477" b="1" spc="3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C00000"/>
                </a:solidFill>
                <a:latin typeface="Trebuchet MS"/>
                <a:cs typeface="Trebuchet MS"/>
              </a:rPr>
              <a:t>приобретение</a:t>
            </a:r>
            <a:r>
              <a:rPr sz="1477" b="1" spc="28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477" b="1" spc="-9" dirty="0">
                <a:solidFill>
                  <a:srgbClr val="C00000"/>
                </a:solidFill>
                <a:latin typeface="Trebuchet MS"/>
                <a:cs typeface="Trebuchet MS"/>
              </a:rPr>
              <a:t>гаража</a:t>
            </a:r>
            <a:r>
              <a:rPr sz="1477" b="1" spc="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C00000"/>
                </a:solidFill>
                <a:latin typeface="Trebuchet MS"/>
                <a:cs typeface="Trebuchet MS"/>
              </a:rPr>
              <a:t>у </a:t>
            </a:r>
            <a:r>
              <a:rPr sz="1477" b="1" spc="-42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C00000"/>
                </a:solidFill>
                <a:latin typeface="Trebuchet MS"/>
                <a:cs typeface="Trebuchet MS"/>
              </a:rPr>
              <a:t>другого</a:t>
            </a:r>
            <a:r>
              <a:rPr sz="1477" b="1" spc="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477" b="1" spc="-9" dirty="0">
                <a:solidFill>
                  <a:srgbClr val="C00000"/>
                </a:solidFill>
                <a:latin typeface="Trebuchet MS"/>
                <a:cs typeface="Trebuchet MS"/>
              </a:rPr>
              <a:t>лица</a:t>
            </a:r>
            <a:endParaRPr sz="1477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7445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3770"/>
            <a:ext cx="9148689" cy="6339254"/>
            <a:chOff x="0" y="0"/>
            <a:chExt cx="9911080" cy="6867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5999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9412" y="243840"/>
              <a:ext cx="1106805" cy="262255"/>
            </a:xfrm>
            <a:custGeom>
              <a:avLst/>
              <a:gdLst/>
              <a:ahLst/>
              <a:cxnLst/>
              <a:rect l="l" t="t" r="r" b="b"/>
              <a:pathLst>
                <a:path w="1106805" h="262255">
                  <a:moveTo>
                    <a:pt x="975360" y="0"/>
                  </a:moveTo>
                  <a:lnTo>
                    <a:pt x="131064" y="0"/>
                  </a:lnTo>
                  <a:lnTo>
                    <a:pt x="80045" y="10298"/>
                  </a:lnTo>
                  <a:lnTo>
                    <a:pt x="38385" y="38385"/>
                  </a:lnTo>
                  <a:lnTo>
                    <a:pt x="10298" y="80045"/>
                  </a:lnTo>
                  <a:lnTo>
                    <a:pt x="0" y="131063"/>
                  </a:lnTo>
                  <a:lnTo>
                    <a:pt x="10298" y="182082"/>
                  </a:lnTo>
                  <a:lnTo>
                    <a:pt x="38385" y="223742"/>
                  </a:lnTo>
                  <a:lnTo>
                    <a:pt x="80045" y="251829"/>
                  </a:lnTo>
                  <a:lnTo>
                    <a:pt x="131064" y="262127"/>
                  </a:lnTo>
                  <a:lnTo>
                    <a:pt x="975360" y="262127"/>
                  </a:lnTo>
                  <a:lnTo>
                    <a:pt x="1026378" y="251829"/>
                  </a:lnTo>
                  <a:lnTo>
                    <a:pt x="1068038" y="223742"/>
                  </a:lnTo>
                  <a:lnTo>
                    <a:pt x="1096125" y="182082"/>
                  </a:lnTo>
                  <a:lnTo>
                    <a:pt x="1106424" y="131063"/>
                  </a:lnTo>
                  <a:lnTo>
                    <a:pt x="1096125" y="80045"/>
                  </a:lnTo>
                  <a:lnTo>
                    <a:pt x="1068038" y="38385"/>
                  </a:lnTo>
                  <a:lnTo>
                    <a:pt x="1026378" y="10298"/>
                  </a:lnTo>
                  <a:lnTo>
                    <a:pt x="975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784218" y="6088451"/>
            <a:ext cx="110197" cy="210674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</a:pPr>
            <a:r>
              <a:rPr sz="1292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1292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18" y="488887"/>
            <a:ext cx="2369234" cy="97356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02719" y="2144738"/>
            <a:ext cx="3318803" cy="2143190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 marR="4689" indent="-586" algn="ctr">
              <a:spcBef>
                <a:spcPts val="92"/>
              </a:spcBef>
            </a:pP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Гражданину необходимо обратиться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в </a:t>
            </a:r>
            <a:r>
              <a:rPr sz="1385" spc="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соответствующий орган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государственной</a:t>
            </a:r>
            <a:r>
              <a:rPr sz="1385" spc="-14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власти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или</a:t>
            </a:r>
            <a:r>
              <a:rPr sz="1385" spc="14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орган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местного самоуправления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с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заявлением </a:t>
            </a:r>
            <a:r>
              <a:rPr sz="1385" spc="-406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о</a:t>
            </a:r>
            <a:r>
              <a:rPr sz="1385" spc="46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предоставлении</a:t>
            </a:r>
            <a:r>
              <a:rPr sz="1385" spc="111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(а</a:t>
            </a:r>
            <a:r>
              <a:rPr sz="1385" spc="60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при </a:t>
            </a:r>
            <a:r>
              <a:rPr sz="1385" spc="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необходимости</a:t>
            </a:r>
            <a:r>
              <a:rPr sz="1385" spc="-23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и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образовании)</a:t>
            </a:r>
            <a:endParaRPr sz="1385">
              <a:latin typeface="Trebuchet MS"/>
              <a:cs typeface="Trebuchet MS"/>
            </a:endParaRPr>
          </a:p>
          <a:p>
            <a:pPr marL="83236" marR="77374" indent="-1172" algn="ctr"/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участка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под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существующим гаражом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с </a:t>
            </a:r>
            <a:r>
              <a:rPr sz="1385" spc="-406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приложением</a:t>
            </a:r>
            <a:r>
              <a:rPr sz="1385" spc="23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любого</a:t>
            </a:r>
            <a:r>
              <a:rPr sz="1385" spc="-14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документа,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который подтверждает факт владения </a:t>
            </a:r>
            <a:r>
              <a:rPr sz="1385" spc="-406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гаражом.</a:t>
            </a:r>
            <a:endParaRPr sz="1385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5257" y="4908217"/>
            <a:ext cx="6386146" cy="920469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11723" marR="4689" algn="ctr">
              <a:spcBef>
                <a:spcPts val="88"/>
              </a:spcBef>
            </a:pP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Уполномоченный</a:t>
            </a:r>
            <a:r>
              <a:rPr sz="1477" b="1" spc="3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орган</a:t>
            </a:r>
            <a:r>
              <a:rPr sz="1477" b="1" spc="1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в</a:t>
            </a:r>
            <a:r>
              <a:rPr sz="1477" b="1" spc="1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случае</a:t>
            </a:r>
            <a:r>
              <a:rPr sz="1477" b="1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9" dirty="0">
                <a:solidFill>
                  <a:srgbClr val="174260"/>
                </a:solidFill>
                <a:latin typeface="Trebuchet MS"/>
                <a:cs typeface="Trebuchet MS"/>
              </a:rPr>
              <a:t>принятия</a:t>
            </a:r>
            <a:r>
              <a:rPr sz="1477" b="1" spc="2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положительного</a:t>
            </a:r>
            <a:r>
              <a:rPr sz="1477" b="1" spc="2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9" dirty="0">
                <a:solidFill>
                  <a:srgbClr val="174260"/>
                </a:solidFill>
                <a:latin typeface="Trebuchet MS"/>
                <a:cs typeface="Trebuchet MS"/>
              </a:rPr>
              <a:t>решения </a:t>
            </a:r>
            <a:r>
              <a:rPr sz="1477" b="1" spc="-42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i="1" spc="-9" dirty="0">
                <a:solidFill>
                  <a:srgbClr val="174260"/>
                </a:solidFill>
                <a:latin typeface="Trebuchet MS"/>
                <a:cs typeface="Trebuchet MS"/>
              </a:rPr>
              <a:t>самостоятельно</a:t>
            </a:r>
            <a:r>
              <a:rPr sz="1477" b="1" i="1" spc="5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направляет</a:t>
            </a:r>
            <a:r>
              <a:rPr sz="1477" b="1" spc="4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в</a:t>
            </a:r>
            <a:r>
              <a:rPr sz="1477" b="1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Росреестр</a:t>
            </a:r>
            <a:r>
              <a:rPr sz="1477" b="1" spc="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необходимые</a:t>
            </a:r>
            <a:r>
              <a:rPr sz="1477" b="1" spc="3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документы. </a:t>
            </a:r>
            <a:r>
              <a:rPr sz="1477" b="1" spc="-42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При этом</a:t>
            </a:r>
            <a:r>
              <a:rPr sz="1477" b="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одновременно</a:t>
            </a:r>
            <a:r>
              <a:rPr sz="1477" b="1" spc="3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регистрируются</a:t>
            </a:r>
            <a:r>
              <a:rPr sz="1477" b="1" spc="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9" dirty="0">
                <a:solidFill>
                  <a:srgbClr val="174260"/>
                </a:solidFill>
                <a:latin typeface="Trebuchet MS"/>
                <a:cs typeface="Trebuchet MS"/>
              </a:rPr>
              <a:t>права</a:t>
            </a:r>
            <a:r>
              <a:rPr sz="1477" b="1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гражданина</a:t>
            </a:r>
            <a:r>
              <a:rPr sz="1477" b="1" spc="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как</a:t>
            </a:r>
            <a:r>
              <a:rPr sz="1477" b="1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на </a:t>
            </a:r>
            <a:r>
              <a:rPr sz="1477" b="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9" dirty="0">
                <a:solidFill>
                  <a:srgbClr val="174260"/>
                </a:solidFill>
                <a:latin typeface="Trebuchet MS"/>
                <a:cs typeface="Trebuchet MS"/>
              </a:rPr>
              <a:t>гараж,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 так</a:t>
            </a:r>
            <a:r>
              <a:rPr sz="1477" b="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и</a:t>
            </a:r>
            <a:r>
              <a:rPr sz="1477" b="1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на</a:t>
            </a:r>
            <a:r>
              <a:rPr sz="1477" b="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земельный</a:t>
            </a:r>
            <a:r>
              <a:rPr sz="1477" b="1" spc="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участок,</a:t>
            </a:r>
            <a:r>
              <a:rPr sz="1477" b="1" spc="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на котором</a:t>
            </a:r>
            <a:r>
              <a:rPr sz="1477" b="1" spc="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b="1" spc="-5" dirty="0">
                <a:solidFill>
                  <a:srgbClr val="174260"/>
                </a:solidFill>
                <a:latin typeface="Trebuchet MS"/>
                <a:cs typeface="Trebuchet MS"/>
              </a:rPr>
              <a:t>он расположен.</a:t>
            </a:r>
            <a:endParaRPr sz="1477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86931" y="4389823"/>
            <a:ext cx="263183" cy="402688"/>
            <a:chOff x="2802508" y="4469891"/>
            <a:chExt cx="285115" cy="436245"/>
          </a:xfrm>
        </p:grpSpPr>
        <p:sp>
          <p:nvSpPr>
            <p:cNvPr id="10" name="object 10"/>
            <p:cNvSpPr/>
            <p:nvPr/>
          </p:nvSpPr>
          <p:spPr>
            <a:xfrm>
              <a:off x="2808858" y="4476241"/>
              <a:ext cx="272415" cy="423545"/>
            </a:xfrm>
            <a:custGeom>
              <a:avLst/>
              <a:gdLst/>
              <a:ahLst/>
              <a:cxnLst/>
              <a:rect l="l" t="t" r="r" b="b"/>
              <a:pathLst>
                <a:path w="272414" h="423545">
                  <a:moveTo>
                    <a:pt x="203962" y="0"/>
                  </a:moveTo>
                  <a:lnTo>
                    <a:pt x="67945" y="0"/>
                  </a:lnTo>
                  <a:lnTo>
                    <a:pt x="67945" y="287273"/>
                  </a:lnTo>
                  <a:lnTo>
                    <a:pt x="0" y="287273"/>
                  </a:lnTo>
                  <a:lnTo>
                    <a:pt x="135890" y="423163"/>
                  </a:lnTo>
                  <a:lnTo>
                    <a:pt x="271907" y="287273"/>
                  </a:lnTo>
                  <a:lnTo>
                    <a:pt x="203962" y="287273"/>
                  </a:lnTo>
                  <a:lnTo>
                    <a:pt x="203962" y="0"/>
                  </a:lnTo>
                  <a:close/>
                </a:path>
              </a:pathLst>
            </a:custGeom>
            <a:solidFill>
              <a:srgbClr val="5FCAEE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11" name="object 11"/>
            <p:cNvSpPr/>
            <p:nvPr/>
          </p:nvSpPr>
          <p:spPr>
            <a:xfrm>
              <a:off x="2808858" y="4476241"/>
              <a:ext cx="272415" cy="423545"/>
            </a:xfrm>
            <a:custGeom>
              <a:avLst/>
              <a:gdLst/>
              <a:ahLst/>
              <a:cxnLst/>
              <a:rect l="l" t="t" r="r" b="b"/>
              <a:pathLst>
                <a:path w="272414" h="423545">
                  <a:moveTo>
                    <a:pt x="203962" y="0"/>
                  </a:moveTo>
                  <a:lnTo>
                    <a:pt x="203962" y="287273"/>
                  </a:lnTo>
                  <a:lnTo>
                    <a:pt x="271907" y="287273"/>
                  </a:lnTo>
                  <a:lnTo>
                    <a:pt x="135890" y="423163"/>
                  </a:lnTo>
                  <a:lnTo>
                    <a:pt x="0" y="287273"/>
                  </a:lnTo>
                  <a:lnTo>
                    <a:pt x="67945" y="287273"/>
                  </a:lnTo>
                  <a:lnTo>
                    <a:pt x="67945" y="0"/>
                  </a:lnTo>
                  <a:lnTo>
                    <a:pt x="203962" y="0"/>
                  </a:lnTo>
                  <a:close/>
                </a:path>
              </a:pathLst>
            </a:custGeom>
            <a:ln w="12700">
              <a:solidFill>
                <a:srgbClr val="4494AF"/>
              </a:solidFill>
            </a:ln>
          </p:spPr>
          <p:txBody>
            <a:bodyPr wrap="square" lIns="0" tIns="0" rIns="0" bIns="0" rtlCol="0"/>
            <a:lstStyle/>
            <a:p>
              <a:endParaRPr sz="1662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284997" y="2376503"/>
            <a:ext cx="2555631" cy="1503784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 marR="4689" indent="-586" algn="ctr">
              <a:spcBef>
                <a:spcPts val="92"/>
              </a:spcBef>
            </a:pP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К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заявлению гражданина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о </a:t>
            </a:r>
            <a:r>
              <a:rPr sz="1385" spc="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предоставлении</a:t>
            </a:r>
            <a:r>
              <a:rPr sz="1385" spc="9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земельного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участка,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на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котором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9" dirty="0">
                <a:solidFill>
                  <a:srgbClr val="0E7697"/>
                </a:solidFill>
                <a:latin typeface="Trebuchet MS"/>
                <a:cs typeface="Trebuchet MS"/>
              </a:rPr>
              <a:t>расположен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гараж,</a:t>
            </a:r>
            <a:r>
              <a:rPr sz="1385" spc="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наряду</a:t>
            </a:r>
            <a:r>
              <a:rPr sz="1385" spc="-14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с </a:t>
            </a:r>
            <a:r>
              <a:rPr sz="1385" spc="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установленными документами </a:t>
            </a:r>
            <a:r>
              <a:rPr sz="1385" spc="-406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прилагается</a:t>
            </a:r>
            <a:r>
              <a:rPr sz="138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технический план </a:t>
            </a:r>
            <a:r>
              <a:rPr sz="1385" spc="-406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указанного</a:t>
            </a:r>
            <a:r>
              <a:rPr sz="1385" spc="-28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гаража.</a:t>
            </a:r>
            <a:endParaRPr sz="1385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91316" y="4064930"/>
            <a:ext cx="1342878" cy="22497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</a:pP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+межевой</a:t>
            </a:r>
            <a:r>
              <a:rPr sz="1385" spc="-65" dirty="0">
                <a:solidFill>
                  <a:srgbClr val="0E7697"/>
                </a:solidFill>
                <a:latin typeface="Trebuchet MS"/>
                <a:cs typeface="Trebuchet MS"/>
              </a:rPr>
              <a:t> </a:t>
            </a:r>
            <a:r>
              <a:rPr sz="1385" spc="-5" dirty="0">
                <a:solidFill>
                  <a:srgbClr val="0E7697"/>
                </a:solidFill>
                <a:latin typeface="Trebuchet MS"/>
                <a:cs typeface="Trebuchet MS"/>
              </a:rPr>
              <a:t>план,</a:t>
            </a:r>
            <a:endParaRPr sz="1385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62223" y="1257773"/>
            <a:ext cx="6578405" cy="568569"/>
            <a:chOff x="1568577" y="1085088"/>
            <a:chExt cx="7126605" cy="61595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8577" y="1122172"/>
              <a:ext cx="7126351" cy="5786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7924" y="1085088"/>
              <a:ext cx="5228844" cy="4998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98336" y="1085088"/>
              <a:ext cx="2002536" cy="4998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92440" y="1085088"/>
              <a:ext cx="519683" cy="499872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602662" y="1311461"/>
            <a:ext cx="6159187" cy="411947"/>
          </a:xfrm>
          <a:prstGeom prst="rect">
            <a:avLst/>
          </a:prstGeom>
        </p:spPr>
        <p:txBody>
          <a:bodyPr vert="horz" wrap="square" lIns="0" tIns="11723" rIns="0" bIns="0" rtlCol="0" anchor="ctr">
            <a:spAutoFit/>
          </a:bodyPr>
          <a:lstStyle/>
          <a:p>
            <a:pPr marL="11723">
              <a:lnSpc>
                <a:spcPct val="100000"/>
              </a:lnSpc>
              <a:spcBef>
                <a:spcPts val="92"/>
              </a:spcBef>
            </a:pPr>
            <a:r>
              <a:rPr sz="2600" b="1" spc="-5" dirty="0">
                <a:solidFill>
                  <a:srgbClr val="FFFFFF"/>
                </a:solidFill>
              </a:rPr>
              <a:t>Как воспользоваться</a:t>
            </a:r>
            <a:r>
              <a:rPr sz="2600" b="1" spc="5" dirty="0">
                <a:solidFill>
                  <a:srgbClr val="FFFFFF"/>
                </a:solidFill>
              </a:rPr>
              <a:t> </a:t>
            </a:r>
            <a:r>
              <a:rPr sz="2600" b="1" spc="-5" dirty="0">
                <a:solidFill>
                  <a:srgbClr val="FFFFFF"/>
                </a:solidFill>
              </a:rPr>
              <a:t>"гаражной</a:t>
            </a:r>
            <a:r>
              <a:rPr sz="2600" b="1" spc="18" dirty="0">
                <a:solidFill>
                  <a:srgbClr val="FFFFFF"/>
                </a:solidFill>
              </a:rPr>
              <a:t> </a:t>
            </a:r>
            <a:r>
              <a:rPr sz="2600" b="1" spc="-5" dirty="0">
                <a:solidFill>
                  <a:srgbClr val="FFFFFF"/>
                </a:solidFill>
              </a:rPr>
              <a:t>амнистией"</a:t>
            </a:r>
            <a:endParaRPr sz="2600" b="1" dirty="0"/>
          </a:p>
        </p:txBody>
      </p:sp>
      <p:grpSp>
        <p:nvGrpSpPr>
          <p:cNvPr id="20" name="object 20"/>
          <p:cNvGrpSpPr/>
          <p:nvPr/>
        </p:nvGrpSpPr>
        <p:grpSpPr>
          <a:xfrm>
            <a:off x="965090" y="2015548"/>
            <a:ext cx="7078980" cy="2817055"/>
            <a:chOff x="1045514" y="1897760"/>
            <a:chExt cx="7668895" cy="3051810"/>
          </a:xfrm>
        </p:grpSpPr>
        <p:sp>
          <p:nvSpPr>
            <p:cNvPr id="21" name="object 21"/>
            <p:cNvSpPr/>
            <p:nvPr/>
          </p:nvSpPr>
          <p:spPr>
            <a:xfrm>
              <a:off x="6940041" y="4519675"/>
              <a:ext cx="272415" cy="423545"/>
            </a:xfrm>
            <a:custGeom>
              <a:avLst/>
              <a:gdLst/>
              <a:ahLst/>
              <a:cxnLst/>
              <a:rect l="l" t="t" r="r" b="b"/>
              <a:pathLst>
                <a:path w="272415" h="423545">
                  <a:moveTo>
                    <a:pt x="203961" y="0"/>
                  </a:moveTo>
                  <a:lnTo>
                    <a:pt x="67944" y="0"/>
                  </a:lnTo>
                  <a:lnTo>
                    <a:pt x="67944" y="287147"/>
                  </a:lnTo>
                  <a:lnTo>
                    <a:pt x="0" y="287147"/>
                  </a:lnTo>
                  <a:lnTo>
                    <a:pt x="136016" y="423163"/>
                  </a:lnTo>
                  <a:lnTo>
                    <a:pt x="271906" y="287147"/>
                  </a:lnTo>
                  <a:lnTo>
                    <a:pt x="203961" y="287147"/>
                  </a:lnTo>
                  <a:lnTo>
                    <a:pt x="203961" y="0"/>
                  </a:lnTo>
                  <a:close/>
                </a:path>
              </a:pathLst>
            </a:custGeom>
            <a:solidFill>
              <a:srgbClr val="5FCAEE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22" name="object 22"/>
            <p:cNvSpPr/>
            <p:nvPr/>
          </p:nvSpPr>
          <p:spPr>
            <a:xfrm>
              <a:off x="6940041" y="4519675"/>
              <a:ext cx="272415" cy="423545"/>
            </a:xfrm>
            <a:custGeom>
              <a:avLst/>
              <a:gdLst/>
              <a:ahLst/>
              <a:cxnLst/>
              <a:rect l="l" t="t" r="r" b="b"/>
              <a:pathLst>
                <a:path w="272415" h="423545">
                  <a:moveTo>
                    <a:pt x="203961" y="0"/>
                  </a:moveTo>
                  <a:lnTo>
                    <a:pt x="203961" y="287147"/>
                  </a:lnTo>
                  <a:lnTo>
                    <a:pt x="271906" y="287147"/>
                  </a:lnTo>
                  <a:lnTo>
                    <a:pt x="136016" y="423163"/>
                  </a:lnTo>
                  <a:lnTo>
                    <a:pt x="0" y="287147"/>
                  </a:lnTo>
                  <a:lnTo>
                    <a:pt x="67944" y="287147"/>
                  </a:lnTo>
                  <a:lnTo>
                    <a:pt x="67944" y="0"/>
                  </a:lnTo>
                  <a:lnTo>
                    <a:pt x="203961" y="0"/>
                  </a:lnTo>
                  <a:close/>
                </a:path>
              </a:pathLst>
            </a:custGeom>
            <a:ln w="12699">
              <a:solidFill>
                <a:srgbClr val="4494AF"/>
              </a:solidFill>
            </a:ln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4564" y="1916810"/>
              <a:ext cx="7630795" cy="2609215"/>
            </a:xfrm>
            <a:custGeom>
              <a:avLst/>
              <a:gdLst/>
              <a:ahLst/>
              <a:cxnLst/>
              <a:rect l="l" t="t" r="r" b="b"/>
              <a:pathLst>
                <a:path w="7630795" h="2609215">
                  <a:moveTo>
                    <a:pt x="0" y="426592"/>
                  </a:moveTo>
                  <a:lnTo>
                    <a:pt x="2503" y="380113"/>
                  </a:lnTo>
                  <a:lnTo>
                    <a:pt x="9839" y="335083"/>
                  </a:lnTo>
                  <a:lnTo>
                    <a:pt x="21747" y="291762"/>
                  </a:lnTo>
                  <a:lnTo>
                    <a:pt x="37968" y="250411"/>
                  </a:lnTo>
                  <a:lnTo>
                    <a:pt x="58241" y="211290"/>
                  </a:lnTo>
                  <a:lnTo>
                    <a:pt x="82305" y="174659"/>
                  </a:lnTo>
                  <a:lnTo>
                    <a:pt x="109900" y="140779"/>
                  </a:lnTo>
                  <a:lnTo>
                    <a:pt x="140766" y="109910"/>
                  </a:lnTo>
                  <a:lnTo>
                    <a:pt x="174643" y="82312"/>
                  </a:lnTo>
                  <a:lnTo>
                    <a:pt x="211269" y="58245"/>
                  </a:lnTo>
                  <a:lnTo>
                    <a:pt x="250386" y="37971"/>
                  </a:lnTo>
                  <a:lnTo>
                    <a:pt x="291731" y="21749"/>
                  </a:lnTo>
                  <a:lnTo>
                    <a:pt x="335046" y="9839"/>
                  </a:lnTo>
                  <a:lnTo>
                    <a:pt x="380070" y="2503"/>
                  </a:lnTo>
                  <a:lnTo>
                    <a:pt x="426542" y="0"/>
                  </a:lnTo>
                  <a:lnTo>
                    <a:pt x="3389833" y="0"/>
                  </a:lnTo>
                  <a:lnTo>
                    <a:pt x="3436312" y="2503"/>
                  </a:lnTo>
                  <a:lnTo>
                    <a:pt x="3481342" y="9839"/>
                  </a:lnTo>
                  <a:lnTo>
                    <a:pt x="3524663" y="21749"/>
                  </a:lnTo>
                  <a:lnTo>
                    <a:pt x="3566014" y="37971"/>
                  </a:lnTo>
                  <a:lnTo>
                    <a:pt x="3605135" y="58245"/>
                  </a:lnTo>
                  <a:lnTo>
                    <a:pt x="3641766" y="82312"/>
                  </a:lnTo>
                  <a:lnTo>
                    <a:pt x="3675646" y="109910"/>
                  </a:lnTo>
                  <a:lnTo>
                    <a:pt x="3706516" y="140779"/>
                  </a:lnTo>
                  <a:lnTo>
                    <a:pt x="3734113" y="174659"/>
                  </a:lnTo>
                  <a:lnTo>
                    <a:pt x="3758180" y="211290"/>
                  </a:lnTo>
                  <a:lnTo>
                    <a:pt x="3778454" y="250411"/>
                  </a:lnTo>
                  <a:lnTo>
                    <a:pt x="3794676" y="291762"/>
                  </a:lnTo>
                  <a:lnTo>
                    <a:pt x="3806586" y="335083"/>
                  </a:lnTo>
                  <a:lnTo>
                    <a:pt x="3813922" y="380113"/>
                  </a:lnTo>
                  <a:lnTo>
                    <a:pt x="3816426" y="426592"/>
                  </a:lnTo>
                  <a:lnTo>
                    <a:pt x="3816426" y="2132838"/>
                  </a:lnTo>
                  <a:lnTo>
                    <a:pt x="3813922" y="2179317"/>
                  </a:lnTo>
                  <a:lnTo>
                    <a:pt x="3806586" y="2224347"/>
                  </a:lnTo>
                  <a:lnTo>
                    <a:pt x="3794676" y="2267668"/>
                  </a:lnTo>
                  <a:lnTo>
                    <a:pt x="3778454" y="2309019"/>
                  </a:lnTo>
                  <a:lnTo>
                    <a:pt x="3758180" y="2348140"/>
                  </a:lnTo>
                  <a:lnTo>
                    <a:pt x="3734113" y="2384771"/>
                  </a:lnTo>
                  <a:lnTo>
                    <a:pt x="3706516" y="2418651"/>
                  </a:lnTo>
                  <a:lnTo>
                    <a:pt x="3675646" y="2449520"/>
                  </a:lnTo>
                  <a:lnTo>
                    <a:pt x="3641766" y="2477118"/>
                  </a:lnTo>
                  <a:lnTo>
                    <a:pt x="3605135" y="2501185"/>
                  </a:lnTo>
                  <a:lnTo>
                    <a:pt x="3566014" y="2521459"/>
                  </a:lnTo>
                  <a:lnTo>
                    <a:pt x="3524663" y="2537681"/>
                  </a:lnTo>
                  <a:lnTo>
                    <a:pt x="3481342" y="2549591"/>
                  </a:lnTo>
                  <a:lnTo>
                    <a:pt x="3436312" y="2556927"/>
                  </a:lnTo>
                  <a:lnTo>
                    <a:pt x="3389833" y="2559431"/>
                  </a:lnTo>
                  <a:lnTo>
                    <a:pt x="426542" y="2559431"/>
                  </a:lnTo>
                  <a:lnTo>
                    <a:pt x="380070" y="2556927"/>
                  </a:lnTo>
                  <a:lnTo>
                    <a:pt x="335046" y="2549591"/>
                  </a:lnTo>
                  <a:lnTo>
                    <a:pt x="291731" y="2537681"/>
                  </a:lnTo>
                  <a:lnTo>
                    <a:pt x="250386" y="2521459"/>
                  </a:lnTo>
                  <a:lnTo>
                    <a:pt x="211269" y="2501185"/>
                  </a:lnTo>
                  <a:lnTo>
                    <a:pt x="174643" y="2477118"/>
                  </a:lnTo>
                  <a:lnTo>
                    <a:pt x="140766" y="2449520"/>
                  </a:lnTo>
                  <a:lnTo>
                    <a:pt x="109900" y="2418651"/>
                  </a:lnTo>
                  <a:lnTo>
                    <a:pt x="82305" y="2384771"/>
                  </a:lnTo>
                  <a:lnTo>
                    <a:pt x="58241" y="2348140"/>
                  </a:lnTo>
                  <a:lnTo>
                    <a:pt x="37968" y="2309019"/>
                  </a:lnTo>
                  <a:lnTo>
                    <a:pt x="21747" y="2267668"/>
                  </a:lnTo>
                  <a:lnTo>
                    <a:pt x="9839" y="2224347"/>
                  </a:lnTo>
                  <a:lnTo>
                    <a:pt x="2503" y="2179317"/>
                  </a:lnTo>
                  <a:lnTo>
                    <a:pt x="0" y="2132838"/>
                  </a:lnTo>
                  <a:lnTo>
                    <a:pt x="0" y="426592"/>
                  </a:lnTo>
                  <a:close/>
                </a:path>
                <a:path w="7630795" h="2609215">
                  <a:moveTo>
                    <a:pt x="4392498" y="489458"/>
                  </a:moveTo>
                  <a:lnTo>
                    <a:pt x="4395349" y="440031"/>
                  </a:lnTo>
                  <a:lnTo>
                    <a:pt x="4403690" y="392276"/>
                  </a:lnTo>
                  <a:lnTo>
                    <a:pt x="4417204" y="346511"/>
                  </a:lnTo>
                  <a:lnTo>
                    <a:pt x="4435573" y="303055"/>
                  </a:lnTo>
                  <a:lnTo>
                    <a:pt x="4458477" y="262225"/>
                  </a:lnTo>
                  <a:lnTo>
                    <a:pt x="4485601" y="224341"/>
                  </a:lnTo>
                  <a:lnTo>
                    <a:pt x="4516624" y="189722"/>
                  </a:lnTo>
                  <a:lnTo>
                    <a:pt x="4551231" y="158684"/>
                  </a:lnTo>
                  <a:lnTo>
                    <a:pt x="4589102" y="131548"/>
                  </a:lnTo>
                  <a:lnTo>
                    <a:pt x="4629919" y="108632"/>
                  </a:lnTo>
                  <a:lnTo>
                    <a:pt x="4673365" y="90253"/>
                  </a:lnTo>
                  <a:lnTo>
                    <a:pt x="4719122" y="76731"/>
                  </a:lnTo>
                  <a:lnTo>
                    <a:pt x="4766872" y="68385"/>
                  </a:lnTo>
                  <a:lnTo>
                    <a:pt x="4816297" y="65531"/>
                  </a:lnTo>
                  <a:lnTo>
                    <a:pt x="7206564" y="65531"/>
                  </a:lnTo>
                  <a:lnTo>
                    <a:pt x="7255988" y="68385"/>
                  </a:lnTo>
                  <a:lnTo>
                    <a:pt x="7303738" y="76731"/>
                  </a:lnTo>
                  <a:lnTo>
                    <a:pt x="7349495" y="90253"/>
                  </a:lnTo>
                  <a:lnTo>
                    <a:pt x="7392941" y="108632"/>
                  </a:lnTo>
                  <a:lnTo>
                    <a:pt x="7433759" y="131548"/>
                  </a:lnTo>
                  <a:lnTo>
                    <a:pt x="7471630" y="158684"/>
                  </a:lnTo>
                  <a:lnTo>
                    <a:pt x="7506236" y="189722"/>
                  </a:lnTo>
                  <a:lnTo>
                    <a:pt x="7537260" y="224341"/>
                  </a:lnTo>
                  <a:lnTo>
                    <a:pt x="7564383" y="262225"/>
                  </a:lnTo>
                  <a:lnTo>
                    <a:pt x="7587288" y="303055"/>
                  </a:lnTo>
                  <a:lnTo>
                    <a:pt x="7605656" y="346511"/>
                  </a:lnTo>
                  <a:lnTo>
                    <a:pt x="7619170" y="392276"/>
                  </a:lnTo>
                  <a:lnTo>
                    <a:pt x="7627512" y="440031"/>
                  </a:lnTo>
                  <a:lnTo>
                    <a:pt x="7630363" y="489458"/>
                  </a:lnTo>
                  <a:lnTo>
                    <a:pt x="7630363" y="2184781"/>
                  </a:lnTo>
                  <a:lnTo>
                    <a:pt x="7627512" y="2234207"/>
                  </a:lnTo>
                  <a:lnTo>
                    <a:pt x="7619170" y="2281962"/>
                  </a:lnTo>
                  <a:lnTo>
                    <a:pt x="7605656" y="2327727"/>
                  </a:lnTo>
                  <a:lnTo>
                    <a:pt x="7587288" y="2371183"/>
                  </a:lnTo>
                  <a:lnTo>
                    <a:pt x="7564383" y="2412013"/>
                  </a:lnTo>
                  <a:lnTo>
                    <a:pt x="7537260" y="2449897"/>
                  </a:lnTo>
                  <a:lnTo>
                    <a:pt x="7506236" y="2484516"/>
                  </a:lnTo>
                  <a:lnTo>
                    <a:pt x="7471630" y="2515554"/>
                  </a:lnTo>
                  <a:lnTo>
                    <a:pt x="7433759" y="2542690"/>
                  </a:lnTo>
                  <a:lnTo>
                    <a:pt x="7392941" y="2565606"/>
                  </a:lnTo>
                  <a:lnTo>
                    <a:pt x="7349495" y="2583985"/>
                  </a:lnTo>
                  <a:lnTo>
                    <a:pt x="7303738" y="2597507"/>
                  </a:lnTo>
                  <a:lnTo>
                    <a:pt x="7255988" y="2605853"/>
                  </a:lnTo>
                  <a:lnTo>
                    <a:pt x="7206564" y="2608707"/>
                  </a:lnTo>
                  <a:lnTo>
                    <a:pt x="4816297" y="2608707"/>
                  </a:lnTo>
                  <a:lnTo>
                    <a:pt x="4766872" y="2605853"/>
                  </a:lnTo>
                  <a:lnTo>
                    <a:pt x="4719122" y="2597507"/>
                  </a:lnTo>
                  <a:lnTo>
                    <a:pt x="4673365" y="2583985"/>
                  </a:lnTo>
                  <a:lnTo>
                    <a:pt x="4629919" y="2565606"/>
                  </a:lnTo>
                  <a:lnTo>
                    <a:pt x="4589102" y="2542690"/>
                  </a:lnTo>
                  <a:lnTo>
                    <a:pt x="4551231" y="2515554"/>
                  </a:lnTo>
                  <a:lnTo>
                    <a:pt x="4516624" y="2484516"/>
                  </a:lnTo>
                  <a:lnTo>
                    <a:pt x="4485601" y="2449897"/>
                  </a:lnTo>
                  <a:lnTo>
                    <a:pt x="4458477" y="2412013"/>
                  </a:lnTo>
                  <a:lnTo>
                    <a:pt x="4435573" y="2371183"/>
                  </a:lnTo>
                  <a:lnTo>
                    <a:pt x="4417204" y="2327727"/>
                  </a:lnTo>
                  <a:lnTo>
                    <a:pt x="4403690" y="2281962"/>
                  </a:lnTo>
                  <a:lnTo>
                    <a:pt x="4395349" y="2234207"/>
                  </a:lnTo>
                  <a:lnTo>
                    <a:pt x="4392498" y="2184781"/>
                  </a:lnTo>
                  <a:lnTo>
                    <a:pt x="4392498" y="489458"/>
                  </a:lnTo>
                  <a:close/>
                </a:path>
              </a:pathLst>
            </a:custGeom>
            <a:ln w="38100">
              <a:solidFill>
                <a:srgbClr val="226192"/>
              </a:solidFill>
            </a:ln>
          </p:spPr>
          <p:txBody>
            <a:bodyPr wrap="square" lIns="0" tIns="0" rIns="0" bIns="0" rtlCol="0"/>
            <a:lstStyle/>
            <a:p>
              <a:endParaRPr sz="1662"/>
            </a:p>
          </p:txBody>
        </p:sp>
      </p:grpSp>
    </p:spTree>
    <p:extLst>
      <p:ext uri="{BB962C8B-B14F-4D97-AF65-F5344CB8AC3E}">
        <p14:creationId xmlns:p14="http://schemas.microsoft.com/office/powerpoint/2010/main" val="42151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3770"/>
            <a:ext cx="9148689" cy="6339254"/>
            <a:chOff x="0" y="0"/>
            <a:chExt cx="9911080" cy="6867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5999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9412" y="243840"/>
              <a:ext cx="1106805" cy="262255"/>
            </a:xfrm>
            <a:custGeom>
              <a:avLst/>
              <a:gdLst/>
              <a:ahLst/>
              <a:cxnLst/>
              <a:rect l="l" t="t" r="r" b="b"/>
              <a:pathLst>
                <a:path w="1106805" h="262255">
                  <a:moveTo>
                    <a:pt x="975360" y="0"/>
                  </a:moveTo>
                  <a:lnTo>
                    <a:pt x="131064" y="0"/>
                  </a:lnTo>
                  <a:lnTo>
                    <a:pt x="80045" y="10298"/>
                  </a:lnTo>
                  <a:lnTo>
                    <a:pt x="38385" y="38385"/>
                  </a:lnTo>
                  <a:lnTo>
                    <a:pt x="10298" y="80045"/>
                  </a:lnTo>
                  <a:lnTo>
                    <a:pt x="0" y="131063"/>
                  </a:lnTo>
                  <a:lnTo>
                    <a:pt x="10298" y="182082"/>
                  </a:lnTo>
                  <a:lnTo>
                    <a:pt x="38385" y="223742"/>
                  </a:lnTo>
                  <a:lnTo>
                    <a:pt x="80045" y="251829"/>
                  </a:lnTo>
                  <a:lnTo>
                    <a:pt x="131064" y="262127"/>
                  </a:lnTo>
                  <a:lnTo>
                    <a:pt x="975360" y="262127"/>
                  </a:lnTo>
                  <a:lnTo>
                    <a:pt x="1026378" y="251829"/>
                  </a:lnTo>
                  <a:lnTo>
                    <a:pt x="1068038" y="223742"/>
                  </a:lnTo>
                  <a:lnTo>
                    <a:pt x="1096125" y="182082"/>
                  </a:lnTo>
                  <a:lnTo>
                    <a:pt x="1106424" y="131063"/>
                  </a:lnTo>
                  <a:lnTo>
                    <a:pt x="1096125" y="80045"/>
                  </a:lnTo>
                  <a:lnTo>
                    <a:pt x="1068038" y="38385"/>
                  </a:lnTo>
                  <a:lnTo>
                    <a:pt x="1026378" y="10298"/>
                  </a:lnTo>
                  <a:lnTo>
                    <a:pt x="975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784218" y="6088451"/>
            <a:ext cx="110197" cy="210674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</a:pPr>
            <a:r>
              <a:rPr sz="1292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1292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51519" y="488888"/>
            <a:ext cx="8152814" cy="1411458"/>
            <a:chOff x="272478" y="243878"/>
            <a:chExt cx="8832215" cy="15290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478" y="243878"/>
              <a:ext cx="2566670" cy="10546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6568" y="1025105"/>
              <a:ext cx="7560818" cy="7476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4499" y="1091184"/>
              <a:ext cx="7389876" cy="49987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345042" y="2332657"/>
            <a:ext cx="3843996" cy="2228420"/>
          </a:xfrm>
          <a:prstGeom prst="rect">
            <a:avLst/>
          </a:prstGeom>
        </p:spPr>
        <p:txBody>
          <a:bodyPr vert="horz" wrap="square" lIns="0" tIns="12309" rIns="0" bIns="0" rtlCol="0">
            <a:spAutoFit/>
          </a:bodyPr>
          <a:lstStyle/>
          <a:p>
            <a:pPr marL="105510" marR="98476" algn="ctr">
              <a:spcBef>
                <a:spcPts val="97"/>
              </a:spcBef>
            </a:pPr>
            <a:r>
              <a:rPr sz="1846" spc="-5" dirty="0">
                <a:solidFill>
                  <a:srgbClr val="174260"/>
                </a:solidFill>
                <a:latin typeface="Trebuchet MS"/>
                <a:cs typeface="Trebuchet MS"/>
              </a:rPr>
              <a:t>Схема расположения земельного </a:t>
            </a:r>
            <a:r>
              <a:rPr sz="1846" spc="-54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846" spc="-5" dirty="0">
                <a:solidFill>
                  <a:srgbClr val="174260"/>
                </a:solidFill>
                <a:latin typeface="Trebuchet MS"/>
                <a:cs typeface="Trebuchet MS"/>
              </a:rPr>
              <a:t>участка на кадастровом </a:t>
            </a:r>
            <a:r>
              <a:rPr sz="1846" dirty="0">
                <a:solidFill>
                  <a:srgbClr val="174260"/>
                </a:solidFill>
                <a:latin typeface="Trebuchet MS"/>
                <a:cs typeface="Trebuchet MS"/>
              </a:rPr>
              <a:t>плане </a:t>
            </a:r>
            <a:r>
              <a:rPr sz="1846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846" spc="-5" dirty="0">
                <a:solidFill>
                  <a:srgbClr val="174260"/>
                </a:solidFill>
                <a:latin typeface="Trebuchet MS"/>
                <a:cs typeface="Trebuchet MS"/>
              </a:rPr>
              <a:t>территории</a:t>
            </a:r>
            <a:endParaRPr sz="1846">
              <a:latin typeface="Trebuchet MS"/>
              <a:cs typeface="Trebuchet MS"/>
            </a:endParaRPr>
          </a:p>
          <a:p>
            <a:pPr marL="11723" marR="4689" algn="ctr"/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в</a:t>
            </a:r>
            <a:r>
              <a:rPr sz="1477" spc="-1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т.ч.</a:t>
            </a:r>
            <a:r>
              <a:rPr sz="1477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в</a:t>
            </a:r>
            <a:r>
              <a:rPr sz="1477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случае</a:t>
            </a:r>
            <a:r>
              <a:rPr sz="1477" spc="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преобразования</a:t>
            </a:r>
            <a:r>
              <a:rPr sz="1477" spc="5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исходного 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земельного</a:t>
            </a:r>
            <a:r>
              <a:rPr sz="1477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участка,</a:t>
            </a:r>
            <a:r>
              <a:rPr sz="1477" spc="3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предоставленного 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гаражному</a:t>
            </a:r>
            <a:r>
              <a:rPr sz="1477" spc="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кооперативу</a:t>
            </a:r>
            <a:r>
              <a:rPr sz="1477" spc="4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либо</a:t>
            </a:r>
            <a:r>
              <a:rPr sz="1477" spc="1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иной 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организации,</a:t>
            </a:r>
            <a:r>
              <a:rPr sz="1477" spc="46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при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которой</a:t>
            </a:r>
            <a:r>
              <a:rPr sz="1477" spc="4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был</a:t>
            </a:r>
            <a:r>
              <a:rPr sz="1477" spc="1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организован </a:t>
            </a:r>
            <a:r>
              <a:rPr sz="1477" spc="-43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гаражный</a:t>
            </a:r>
            <a:r>
              <a:rPr sz="1477" spc="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кооператив,</a:t>
            </a:r>
            <a:r>
              <a:rPr sz="1477" spc="3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с</a:t>
            </a:r>
            <a:r>
              <a:rPr sz="1477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сохранением</a:t>
            </a:r>
            <a:r>
              <a:rPr sz="1477" spc="6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его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в </a:t>
            </a:r>
            <a:r>
              <a:rPr sz="1477" spc="-42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измененных</a:t>
            </a:r>
            <a:r>
              <a:rPr sz="1477" spc="2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границах</a:t>
            </a:r>
            <a:endParaRPr sz="1477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7178" y="2384193"/>
            <a:ext cx="2075571" cy="580533"/>
          </a:xfrm>
          <a:prstGeom prst="rect">
            <a:avLst/>
          </a:prstGeom>
        </p:spPr>
        <p:txBody>
          <a:bodyPr vert="horz" wrap="square" lIns="0" tIns="12309" rIns="0" bIns="0" rtlCol="0">
            <a:spAutoFit/>
          </a:bodyPr>
          <a:lstStyle/>
          <a:p>
            <a:pPr algn="ctr">
              <a:spcBef>
                <a:spcPts val="97"/>
              </a:spcBef>
            </a:pPr>
            <a:r>
              <a:rPr sz="1846" dirty="0">
                <a:solidFill>
                  <a:srgbClr val="174260"/>
                </a:solidFill>
                <a:latin typeface="Trebuchet MS"/>
                <a:cs typeface="Trebuchet MS"/>
              </a:rPr>
              <a:t>Проект</a:t>
            </a:r>
            <a:r>
              <a:rPr sz="1846" spc="-5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846" spc="-5" dirty="0">
                <a:solidFill>
                  <a:srgbClr val="174260"/>
                </a:solidFill>
                <a:latin typeface="Trebuchet MS"/>
                <a:cs typeface="Trebuchet MS"/>
              </a:rPr>
              <a:t>межевания</a:t>
            </a:r>
            <a:endParaRPr sz="1846">
              <a:latin typeface="Trebuchet MS"/>
              <a:cs typeface="Trebuchet MS"/>
            </a:endParaRPr>
          </a:p>
          <a:p>
            <a:pPr marL="586" algn="ctr"/>
            <a:r>
              <a:rPr sz="1846" spc="-5" dirty="0">
                <a:solidFill>
                  <a:srgbClr val="174260"/>
                </a:solidFill>
                <a:latin typeface="Trebuchet MS"/>
                <a:cs typeface="Trebuchet MS"/>
              </a:rPr>
              <a:t>территории</a:t>
            </a:r>
            <a:endParaRPr sz="1846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46973" y="1317441"/>
            <a:ext cx="6465862" cy="411947"/>
          </a:xfrm>
          <a:prstGeom prst="rect">
            <a:avLst/>
          </a:prstGeom>
        </p:spPr>
        <p:txBody>
          <a:bodyPr vert="horz" wrap="square" lIns="0" tIns="11723" rIns="0" bIns="0" rtlCol="0" anchor="ctr">
            <a:spAutoFit/>
          </a:bodyPr>
          <a:lstStyle/>
          <a:p>
            <a:pPr marL="11723">
              <a:lnSpc>
                <a:spcPct val="100000"/>
              </a:lnSpc>
              <a:spcBef>
                <a:spcPts val="92"/>
              </a:spcBef>
            </a:pPr>
            <a:r>
              <a:rPr sz="2600" b="1" dirty="0">
                <a:solidFill>
                  <a:srgbClr val="FFFFFF"/>
                </a:solidFill>
              </a:rPr>
              <a:t>Образование</a:t>
            </a:r>
            <a:r>
              <a:rPr sz="2600" b="1" spc="-32" dirty="0">
                <a:solidFill>
                  <a:srgbClr val="FFFFFF"/>
                </a:solidFill>
              </a:rPr>
              <a:t> </a:t>
            </a:r>
            <a:r>
              <a:rPr sz="2600" b="1" spc="-5" dirty="0">
                <a:solidFill>
                  <a:srgbClr val="FFFFFF"/>
                </a:solidFill>
              </a:rPr>
              <a:t>земельного</a:t>
            </a:r>
            <a:r>
              <a:rPr sz="2600" b="1" spc="-32" dirty="0">
                <a:solidFill>
                  <a:srgbClr val="FFFFFF"/>
                </a:solidFill>
              </a:rPr>
              <a:t> </a:t>
            </a:r>
            <a:r>
              <a:rPr sz="2600" b="1" spc="-5" dirty="0">
                <a:solidFill>
                  <a:srgbClr val="FFFFFF"/>
                </a:solidFill>
              </a:rPr>
              <a:t>участка</a:t>
            </a:r>
            <a:r>
              <a:rPr sz="2600" b="1" dirty="0">
                <a:solidFill>
                  <a:srgbClr val="FFFFFF"/>
                </a:solidFill>
              </a:rPr>
              <a:t> под</a:t>
            </a:r>
            <a:r>
              <a:rPr sz="2600" b="1" spc="-23" dirty="0">
                <a:solidFill>
                  <a:srgbClr val="FFFFFF"/>
                </a:solidFill>
              </a:rPr>
              <a:t> </a:t>
            </a:r>
            <a:r>
              <a:rPr sz="2600" b="1" dirty="0">
                <a:solidFill>
                  <a:srgbClr val="FFFFFF"/>
                </a:solidFill>
              </a:rPr>
              <a:t>гаражом</a:t>
            </a:r>
            <a:endParaRPr sz="2600" b="1" dirty="0"/>
          </a:p>
        </p:txBody>
      </p:sp>
      <p:grpSp>
        <p:nvGrpSpPr>
          <p:cNvPr id="13" name="object 13"/>
          <p:cNvGrpSpPr/>
          <p:nvPr/>
        </p:nvGrpSpPr>
        <p:grpSpPr>
          <a:xfrm>
            <a:off x="671615" y="1877802"/>
            <a:ext cx="7922455" cy="4558518"/>
            <a:chOff x="727583" y="1748535"/>
            <a:chExt cx="8582660" cy="4938395"/>
          </a:xfrm>
        </p:grpSpPr>
        <p:sp>
          <p:nvSpPr>
            <p:cNvPr id="14" name="object 14"/>
            <p:cNvSpPr/>
            <p:nvPr/>
          </p:nvSpPr>
          <p:spPr>
            <a:xfrm>
              <a:off x="2504694" y="1748535"/>
              <a:ext cx="4528185" cy="464820"/>
            </a:xfrm>
            <a:custGeom>
              <a:avLst/>
              <a:gdLst/>
              <a:ahLst/>
              <a:cxnLst/>
              <a:rect l="l" t="t" r="r" b="b"/>
              <a:pathLst>
                <a:path w="4528184" h="464819">
                  <a:moveTo>
                    <a:pt x="1085469" y="37592"/>
                  </a:moveTo>
                  <a:lnTo>
                    <a:pt x="1074801" y="11049"/>
                  </a:lnTo>
                  <a:lnTo>
                    <a:pt x="74345" y="411264"/>
                  </a:lnTo>
                  <a:lnTo>
                    <a:pt x="63754" y="384683"/>
                  </a:lnTo>
                  <a:lnTo>
                    <a:pt x="0" y="456311"/>
                  </a:lnTo>
                  <a:lnTo>
                    <a:pt x="95504" y="464312"/>
                  </a:lnTo>
                  <a:lnTo>
                    <a:pt x="87045" y="443103"/>
                  </a:lnTo>
                  <a:lnTo>
                    <a:pt x="84924" y="437794"/>
                  </a:lnTo>
                  <a:lnTo>
                    <a:pt x="1085469" y="37592"/>
                  </a:lnTo>
                  <a:close/>
                </a:path>
                <a:path w="4528184" h="464819">
                  <a:moveTo>
                    <a:pt x="4528185" y="392684"/>
                  </a:moveTo>
                  <a:lnTo>
                    <a:pt x="4518253" y="382397"/>
                  </a:lnTo>
                  <a:lnTo>
                    <a:pt x="4461637" y="323723"/>
                  </a:lnTo>
                  <a:lnTo>
                    <a:pt x="4452124" y="350596"/>
                  </a:lnTo>
                  <a:lnTo>
                    <a:pt x="3461131" y="0"/>
                  </a:lnTo>
                  <a:lnTo>
                    <a:pt x="3451606" y="26924"/>
                  </a:lnTo>
                  <a:lnTo>
                    <a:pt x="4442561" y="377634"/>
                  </a:lnTo>
                  <a:lnTo>
                    <a:pt x="4433062" y="404495"/>
                  </a:lnTo>
                  <a:lnTo>
                    <a:pt x="4528185" y="392684"/>
                  </a:lnTo>
                  <a:close/>
                </a:path>
              </a:pathLst>
            </a:custGeom>
            <a:solidFill>
              <a:srgbClr val="0E7697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15" name="object 15"/>
            <p:cNvSpPr/>
            <p:nvPr/>
          </p:nvSpPr>
          <p:spPr>
            <a:xfrm>
              <a:off x="746633" y="4940934"/>
              <a:ext cx="8544560" cy="1727200"/>
            </a:xfrm>
            <a:custGeom>
              <a:avLst/>
              <a:gdLst/>
              <a:ahLst/>
              <a:cxnLst/>
              <a:rect l="l" t="t" r="r" b="b"/>
              <a:pathLst>
                <a:path w="8544560" h="1727200">
                  <a:moveTo>
                    <a:pt x="8256651" y="0"/>
                  </a:moveTo>
                  <a:lnTo>
                    <a:pt x="287807" y="0"/>
                  </a:lnTo>
                  <a:lnTo>
                    <a:pt x="241123" y="3764"/>
                  </a:lnTo>
                  <a:lnTo>
                    <a:pt x="196837" y="14664"/>
                  </a:lnTo>
                  <a:lnTo>
                    <a:pt x="155542" y="32109"/>
                  </a:lnTo>
                  <a:lnTo>
                    <a:pt x="117831" y="55506"/>
                  </a:lnTo>
                  <a:lnTo>
                    <a:pt x="84296" y="84264"/>
                  </a:lnTo>
                  <a:lnTo>
                    <a:pt x="55529" y="117793"/>
                  </a:lnTo>
                  <a:lnTo>
                    <a:pt x="32124" y="155500"/>
                  </a:lnTo>
                  <a:lnTo>
                    <a:pt x="14672" y="196795"/>
                  </a:lnTo>
                  <a:lnTo>
                    <a:pt x="3766" y="241086"/>
                  </a:lnTo>
                  <a:lnTo>
                    <a:pt x="0" y="287781"/>
                  </a:lnTo>
                  <a:lnTo>
                    <a:pt x="0" y="1438998"/>
                  </a:lnTo>
                  <a:lnTo>
                    <a:pt x="3766" y="1485683"/>
                  </a:lnTo>
                  <a:lnTo>
                    <a:pt x="14672" y="1529968"/>
                  </a:lnTo>
                  <a:lnTo>
                    <a:pt x="32124" y="1571263"/>
                  </a:lnTo>
                  <a:lnTo>
                    <a:pt x="55529" y="1608974"/>
                  </a:lnTo>
                  <a:lnTo>
                    <a:pt x="84296" y="1642510"/>
                  </a:lnTo>
                  <a:lnTo>
                    <a:pt x="117831" y="1671276"/>
                  </a:lnTo>
                  <a:lnTo>
                    <a:pt x="155542" y="1694682"/>
                  </a:lnTo>
                  <a:lnTo>
                    <a:pt x="196837" y="1712133"/>
                  </a:lnTo>
                  <a:lnTo>
                    <a:pt x="241123" y="1723039"/>
                  </a:lnTo>
                  <a:lnTo>
                    <a:pt x="287807" y="1726806"/>
                  </a:lnTo>
                  <a:lnTo>
                    <a:pt x="8256651" y="1726806"/>
                  </a:lnTo>
                  <a:lnTo>
                    <a:pt x="8303346" y="1723039"/>
                  </a:lnTo>
                  <a:lnTo>
                    <a:pt x="8347637" y="1712133"/>
                  </a:lnTo>
                  <a:lnTo>
                    <a:pt x="8388932" y="1694682"/>
                  </a:lnTo>
                  <a:lnTo>
                    <a:pt x="8426639" y="1671276"/>
                  </a:lnTo>
                  <a:lnTo>
                    <a:pt x="8460168" y="1642510"/>
                  </a:lnTo>
                  <a:lnTo>
                    <a:pt x="8488926" y="1608974"/>
                  </a:lnTo>
                  <a:lnTo>
                    <a:pt x="8512323" y="1571263"/>
                  </a:lnTo>
                  <a:lnTo>
                    <a:pt x="8529768" y="1529968"/>
                  </a:lnTo>
                  <a:lnTo>
                    <a:pt x="8540668" y="1485683"/>
                  </a:lnTo>
                  <a:lnTo>
                    <a:pt x="8544433" y="1438998"/>
                  </a:lnTo>
                  <a:lnTo>
                    <a:pt x="8544433" y="287781"/>
                  </a:lnTo>
                  <a:lnTo>
                    <a:pt x="8540668" y="241086"/>
                  </a:lnTo>
                  <a:lnTo>
                    <a:pt x="8529768" y="196795"/>
                  </a:lnTo>
                  <a:lnTo>
                    <a:pt x="8512323" y="155500"/>
                  </a:lnTo>
                  <a:lnTo>
                    <a:pt x="8488926" y="117793"/>
                  </a:lnTo>
                  <a:lnTo>
                    <a:pt x="8460168" y="84264"/>
                  </a:lnTo>
                  <a:lnTo>
                    <a:pt x="8426639" y="55506"/>
                  </a:lnTo>
                  <a:lnTo>
                    <a:pt x="8388932" y="32109"/>
                  </a:lnTo>
                  <a:lnTo>
                    <a:pt x="8347637" y="14664"/>
                  </a:lnTo>
                  <a:lnTo>
                    <a:pt x="8303346" y="3764"/>
                  </a:lnTo>
                  <a:lnTo>
                    <a:pt x="825665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sp>
          <p:nvSpPr>
            <p:cNvPr id="16" name="object 16"/>
            <p:cNvSpPr/>
            <p:nvPr/>
          </p:nvSpPr>
          <p:spPr>
            <a:xfrm>
              <a:off x="746633" y="4940934"/>
              <a:ext cx="8544560" cy="1727200"/>
            </a:xfrm>
            <a:custGeom>
              <a:avLst/>
              <a:gdLst/>
              <a:ahLst/>
              <a:cxnLst/>
              <a:rect l="l" t="t" r="r" b="b"/>
              <a:pathLst>
                <a:path w="8544560" h="1727200">
                  <a:moveTo>
                    <a:pt x="0" y="287781"/>
                  </a:moveTo>
                  <a:lnTo>
                    <a:pt x="3766" y="241086"/>
                  </a:lnTo>
                  <a:lnTo>
                    <a:pt x="14672" y="196795"/>
                  </a:lnTo>
                  <a:lnTo>
                    <a:pt x="32124" y="155500"/>
                  </a:lnTo>
                  <a:lnTo>
                    <a:pt x="55529" y="117793"/>
                  </a:lnTo>
                  <a:lnTo>
                    <a:pt x="84296" y="84264"/>
                  </a:lnTo>
                  <a:lnTo>
                    <a:pt x="117831" y="55506"/>
                  </a:lnTo>
                  <a:lnTo>
                    <a:pt x="155542" y="32109"/>
                  </a:lnTo>
                  <a:lnTo>
                    <a:pt x="196837" y="14664"/>
                  </a:lnTo>
                  <a:lnTo>
                    <a:pt x="241123" y="3764"/>
                  </a:lnTo>
                  <a:lnTo>
                    <a:pt x="287807" y="0"/>
                  </a:lnTo>
                  <a:lnTo>
                    <a:pt x="8256651" y="0"/>
                  </a:lnTo>
                  <a:lnTo>
                    <a:pt x="8303346" y="3764"/>
                  </a:lnTo>
                  <a:lnTo>
                    <a:pt x="8347637" y="14664"/>
                  </a:lnTo>
                  <a:lnTo>
                    <a:pt x="8388932" y="32109"/>
                  </a:lnTo>
                  <a:lnTo>
                    <a:pt x="8426639" y="55506"/>
                  </a:lnTo>
                  <a:lnTo>
                    <a:pt x="8460168" y="84264"/>
                  </a:lnTo>
                  <a:lnTo>
                    <a:pt x="8488926" y="117793"/>
                  </a:lnTo>
                  <a:lnTo>
                    <a:pt x="8512323" y="155500"/>
                  </a:lnTo>
                  <a:lnTo>
                    <a:pt x="8529768" y="196795"/>
                  </a:lnTo>
                  <a:lnTo>
                    <a:pt x="8540668" y="241086"/>
                  </a:lnTo>
                  <a:lnTo>
                    <a:pt x="8544433" y="287781"/>
                  </a:lnTo>
                  <a:lnTo>
                    <a:pt x="8544433" y="1438998"/>
                  </a:lnTo>
                  <a:lnTo>
                    <a:pt x="8540668" y="1485683"/>
                  </a:lnTo>
                  <a:lnTo>
                    <a:pt x="8529768" y="1529968"/>
                  </a:lnTo>
                  <a:lnTo>
                    <a:pt x="8512323" y="1571263"/>
                  </a:lnTo>
                  <a:lnTo>
                    <a:pt x="8488926" y="1608974"/>
                  </a:lnTo>
                  <a:lnTo>
                    <a:pt x="8460168" y="1642510"/>
                  </a:lnTo>
                  <a:lnTo>
                    <a:pt x="8426639" y="1671276"/>
                  </a:lnTo>
                  <a:lnTo>
                    <a:pt x="8388932" y="1694682"/>
                  </a:lnTo>
                  <a:lnTo>
                    <a:pt x="8347637" y="1712133"/>
                  </a:lnTo>
                  <a:lnTo>
                    <a:pt x="8303346" y="1723039"/>
                  </a:lnTo>
                  <a:lnTo>
                    <a:pt x="8256651" y="1726806"/>
                  </a:lnTo>
                  <a:lnTo>
                    <a:pt x="287807" y="1726806"/>
                  </a:lnTo>
                  <a:lnTo>
                    <a:pt x="241123" y="1723039"/>
                  </a:lnTo>
                  <a:lnTo>
                    <a:pt x="196837" y="1712133"/>
                  </a:lnTo>
                  <a:lnTo>
                    <a:pt x="155542" y="1694682"/>
                  </a:lnTo>
                  <a:lnTo>
                    <a:pt x="117831" y="1671276"/>
                  </a:lnTo>
                  <a:lnTo>
                    <a:pt x="84296" y="1642510"/>
                  </a:lnTo>
                  <a:lnTo>
                    <a:pt x="55529" y="1608974"/>
                  </a:lnTo>
                  <a:lnTo>
                    <a:pt x="32124" y="1571263"/>
                  </a:lnTo>
                  <a:lnTo>
                    <a:pt x="14672" y="1529968"/>
                  </a:lnTo>
                  <a:lnTo>
                    <a:pt x="3766" y="1485683"/>
                  </a:lnTo>
                  <a:lnTo>
                    <a:pt x="0" y="1438998"/>
                  </a:lnTo>
                  <a:lnTo>
                    <a:pt x="0" y="287781"/>
                  </a:lnTo>
                  <a:close/>
                </a:path>
              </a:pathLst>
            </a:custGeom>
            <a:ln w="38099">
              <a:solidFill>
                <a:srgbClr val="4494AF"/>
              </a:solidFill>
            </a:ln>
          </p:spPr>
          <p:txBody>
            <a:bodyPr wrap="square" lIns="0" tIns="0" rIns="0" bIns="0" rtlCol="0"/>
            <a:lstStyle/>
            <a:p>
              <a:endParaRPr sz="1662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85395" y="4909038"/>
            <a:ext cx="7251308" cy="140369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 marR="4689" algn="ctr">
              <a:spcBef>
                <a:spcPts val="92"/>
              </a:spcBef>
            </a:pP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В</a:t>
            </a:r>
            <a:r>
              <a:rPr sz="1292" spc="3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принятии</a:t>
            </a:r>
            <a:r>
              <a:rPr sz="1292" spc="37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решения</a:t>
            </a:r>
            <a:r>
              <a:rPr sz="1292" spc="23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о</a:t>
            </a:r>
            <a:r>
              <a:rPr sz="1292" spc="4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предварительном</a:t>
            </a:r>
            <a:r>
              <a:rPr sz="1292" spc="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согласовании</a:t>
            </a:r>
            <a:r>
              <a:rPr sz="1292" spc="23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предоставления</a:t>
            </a:r>
            <a:r>
              <a:rPr sz="1292" spc="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земельного</a:t>
            </a:r>
            <a:r>
              <a:rPr sz="1292" spc="28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участка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не</a:t>
            </a:r>
            <a:r>
              <a:rPr sz="1292" spc="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может</a:t>
            </a:r>
            <a:r>
              <a:rPr sz="1292" spc="-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быть</a:t>
            </a:r>
            <a:r>
              <a:rPr sz="1292" spc="1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отказано</a:t>
            </a:r>
            <a:r>
              <a:rPr sz="1292" spc="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только</a:t>
            </a:r>
            <a:r>
              <a:rPr sz="1292" spc="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на</a:t>
            </a:r>
            <a:r>
              <a:rPr sz="1292" spc="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основании</a:t>
            </a:r>
            <a:r>
              <a:rPr sz="1292" spc="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отсутствия</a:t>
            </a:r>
            <a:r>
              <a:rPr sz="1292" spc="23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в</a:t>
            </a:r>
            <a:r>
              <a:rPr sz="1292" spc="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градостроительном</a:t>
            </a:r>
            <a:r>
              <a:rPr sz="1292" spc="-23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регламенте,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утвержденном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применительно к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территориальной зоне,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в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границах которой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находится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гараж, </a:t>
            </a:r>
            <a:r>
              <a:rPr sz="1292" spc="-378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вида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разрешенного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использования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земельных участков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и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объектов капитального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строительства, предусматривающего возможность размещения гаражей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в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границах такой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территориальной зоны,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либо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на основании того,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что испрашиваемый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земельный участок </a:t>
            </a:r>
            <a:r>
              <a:rPr sz="1292" dirty="0">
                <a:solidFill>
                  <a:srgbClr val="C00000"/>
                </a:solidFill>
                <a:latin typeface="Trebuchet MS"/>
                <a:cs typeface="Trebuchet MS"/>
              </a:rPr>
              <a:t> предоставлен</a:t>
            </a:r>
            <a:r>
              <a:rPr sz="1292" spc="-46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гаражному</a:t>
            </a:r>
            <a:r>
              <a:rPr sz="1292" spc="-1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292" spc="-5" dirty="0">
                <a:solidFill>
                  <a:srgbClr val="C00000"/>
                </a:solidFill>
                <a:latin typeface="Trebuchet MS"/>
                <a:cs typeface="Trebuchet MS"/>
              </a:rPr>
              <a:t>кооперативу</a:t>
            </a:r>
            <a:r>
              <a:rPr sz="1200" spc="-5" dirty="0">
                <a:solidFill>
                  <a:srgbClr val="0E7697"/>
                </a:solidFill>
                <a:latin typeface="Trebuchet MS"/>
                <a:cs typeface="Trebuchet MS"/>
              </a:rPr>
              <a:t>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9477" y="3531459"/>
            <a:ext cx="2386232" cy="580533"/>
          </a:xfrm>
          <a:prstGeom prst="rect">
            <a:avLst/>
          </a:prstGeom>
        </p:spPr>
        <p:txBody>
          <a:bodyPr vert="horz" wrap="square" lIns="0" tIns="12309" rIns="0" bIns="0" rtlCol="0">
            <a:spAutoFit/>
          </a:bodyPr>
          <a:lstStyle/>
          <a:p>
            <a:pPr marL="807740" marR="4689" indent="-796603">
              <a:spcBef>
                <a:spcPts val="97"/>
              </a:spcBef>
            </a:pPr>
            <a:r>
              <a:rPr sz="1846" dirty="0">
                <a:solidFill>
                  <a:srgbClr val="174260"/>
                </a:solidFill>
                <a:latin typeface="Trebuchet MS"/>
                <a:cs typeface="Trebuchet MS"/>
              </a:rPr>
              <a:t>ВРИ</a:t>
            </a:r>
            <a:r>
              <a:rPr sz="1846" spc="-4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846" dirty="0">
                <a:solidFill>
                  <a:srgbClr val="174260"/>
                </a:solidFill>
                <a:latin typeface="Trebuchet MS"/>
                <a:cs typeface="Trebuchet MS"/>
              </a:rPr>
              <a:t>ЗУ</a:t>
            </a:r>
            <a:r>
              <a:rPr sz="1846" spc="-3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846" dirty="0">
                <a:solidFill>
                  <a:srgbClr val="174260"/>
                </a:solidFill>
                <a:latin typeface="Trebuchet MS"/>
                <a:cs typeface="Trebuchet MS"/>
              </a:rPr>
              <a:t>=</a:t>
            </a:r>
            <a:r>
              <a:rPr sz="1846" spc="-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846" spc="-5" dirty="0">
                <a:solidFill>
                  <a:srgbClr val="174260"/>
                </a:solidFill>
                <a:latin typeface="Trebuchet MS"/>
                <a:cs typeface="Trebuchet MS"/>
              </a:rPr>
              <a:t>размещение </a:t>
            </a:r>
            <a:r>
              <a:rPr sz="1846" spc="-540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846" spc="-5" dirty="0">
                <a:solidFill>
                  <a:srgbClr val="174260"/>
                </a:solidFill>
                <a:latin typeface="Trebuchet MS"/>
                <a:cs typeface="Trebuchet MS"/>
              </a:rPr>
              <a:t>гаража</a:t>
            </a:r>
            <a:endParaRPr sz="1846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2131" y="3496641"/>
            <a:ext cx="2760198" cy="663526"/>
          </a:xfrm>
          <a:custGeom>
            <a:avLst/>
            <a:gdLst/>
            <a:ahLst/>
            <a:cxnLst/>
            <a:rect l="l" t="t" r="r" b="b"/>
            <a:pathLst>
              <a:path w="2990215" h="718820">
                <a:moveTo>
                  <a:pt x="0" y="119888"/>
                </a:moveTo>
                <a:lnTo>
                  <a:pt x="9413" y="73241"/>
                </a:lnTo>
                <a:lnTo>
                  <a:pt x="35086" y="35131"/>
                </a:lnTo>
                <a:lnTo>
                  <a:pt x="73166" y="9427"/>
                </a:lnTo>
                <a:lnTo>
                  <a:pt x="119799" y="0"/>
                </a:lnTo>
                <a:lnTo>
                  <a:pt x="2870111" y="0"/>
                </a:lnTo>
                <a:lnTo>
                  <a:pt x="2916737" y="9427"/>
                </a:lnTo>
                <a:lnTo>
                  <a:pt x="2954804" y="35131"/>
                </a:lnTo>
                <a:lnTo>
                  <a:pt x="2980464" y="73241"/>
                </a:lnTo>
                <a:lnTo>
                  <a:pt x="2989872" y="119888"/>
                </a:lnTo>
                <a:lnTo>
                  <a:pt x="2989872" y="599059"/>
                </a:lnTo>
                <a:lnTo>
                  <a:pt x="2980464" y="645685"/>
                </a:lnTo>
                <a:lnTo>
                  <a:pt x="2954804" y="683752"/>
                </a:lnTo>
                <a:lnTo>
                  <a:pt x="2916737" y="709412"/>
                </a:lnTo>
                <a:lnTo>
                  <a:pt x="2870111" y="718820"/>
                </a:lnTo>
                <a:lnTo>
                  <a:pt x="119799" y="718820"/>
                </a:lnTo>
                <a:lnTo>
                  <a:pt x="73166" y="709412"/>
                </a:lnTo>
                <a:lnTo>
                  <a:pt x="35086" y="683752"/>
                </a:lnTo>
                <a:lnTo>
                  <a:pt x="9413" y="645685"/>
                </a:lnTo>
                <a:lnTo>
                  <a:pt x="0" y="599059"/>
                </a:lnTo>
                <a:lnTo>
                  <a:pt x="0" y="119888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</p:spTree>
    <p:extLst>
      <p:ext uri="{BB962C8B-B14F-4D97-AF65-F5344CB8AC3E}">
        <p14:creationId xmlns:p14="http://schemas.microsoft.com/office/powerpoint/2010/main" val="392288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3770"/>
            <a:ext cx="9148689" cy="6339254"/>
            <a:chOff x="0" y="0"/>
            <a:chExt cx="9911080" cy="6867525"/>
          </a:xfrm>
        </p:grpSpPr>
        <p:sp>
          <p:nvSpPr>
            <p:cNvPr id="3" name="object 3"/>
            <p:cNvSpPr/>
            <p:nvPr/>
          </p:nvSpPr>
          <p:spPr>
            <a:xfrm>
              <a:off x="629412" y="243840"/>
              <a:ext cx="1106805" cy="262255"/>
            </a:xfrm>
            <a:custGeom>
              <a:avLst/>
              <a:gdLst/>
              <a:ahLst/>
              <a:cxnLst/>
              <a:rect l="l" t="t" r="r" b="b"/>
              <a:pathLst>
                <a:path w="1106805" h="262255">
                  <a:moveTo>
                    <a:pt x="975360" y="0"/>
                  </a:moveTo>
                  <a:lnTo>
                    <a:pt x="131064" y="0"/>
                  </a:lnTo>
                  <a:lnTo>
                    <a:pt x="80045" y="10298"/>
                  </a:lnTo>
                  <a:lnTo>
                    <a:pt x="38385" y="38385"/>
                  </a:lnTo>
                  <a:lnTo>
                    <a:pt x="10298" y="80045"/>
                  </a:lnTo>
                  <a:lnTo>
                    <a:pt x="0" y="131063"/>
                  </a:lnTo>
                  <a:lnTo>
                    <a:pt x="10298" y="182082"/>
                  </a:lnTo>
                  <a:lnTo>
                    <a:pt x="38385" y="223742"/>
                  </a:lnTo>
                  <a:lnTo>
                    <a:pt x="80045" y="251829"/>
                  </a:lnTo>
                  <a:lnTo>
                    <a:pt x="131064" y="262127"/>
                  </a:lnTo>
                  <a:lnTo>
                    <a:pt x="975360" y="262127"/>
                  </a:lnTo>
                  <a:lnTo>
                    <a:pt x="1026378" y="251829"/>
                  </a:lnTo>
                  <a:lnTo>
                    <a:pt x="1068038" y="223742"/>
                  </a:lnTo>
                  <a:lnTo>
                    <a:pt x="1096125" y="182082"/>
                  </a:lnTo>
                  <a:lnTo>
                    <a:pt x="1106424" y="131063"/>
                  </a:lnTo>
                  <a:lnTo>
                    <a:pt x="1096125" y="80045"/>
                  </a:lnTo>
                  <a:lnTo>
                    <a:pt x="1068038" y="38385"/>
                  </a:lnTo>
                  <a:lnTo>
                    <a:pt x="1026378" y="10298"/>
                  </a:lnTo>
                  <a:lnTo>
                    <a:pt x="975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478" y="243878"/>
              <a:ext cx="2566670" cy="105469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49424" y="2656801"/>
            <a:ext cx="6893169" cy="1965271"/>
          </a:xfrm>
          <a:prstGeom prst="rect">
            <a:avLst/>
          </a:prstGeom>
        </p:spPr>
        <p:txBody>
          <a:bodyPr vert="horz" wrap="square" lIns="0" tIns="12309" rIns="0" bIns="0" rtlCol="0">
            <a:spAutoFit/>
          </a:bodyPr>
          <a:lstStyle/>
          <a:p>
            <a:pPr marL="11723" marR="4689" algn="ctr">
              <a:spcBef>
                <a:spcPts val="97"/>
              </a:spcBef>
            </a:pPr>
            <a:r>
              <a:rPr sz="1569" spc="-5" dirty="0">
                <a:solidFill>
                  <a:srgbClr val="174260"/>
                </a:solidFill>
                <a:latin typeface="Trebuchet MS"/>
                <a:cs typeface="Trebuchet MS"/>
              </a:rPr>
              <a:t>Утвержденная органами местного самоуправления </a:t>
            </a:r>
            <a:r>
              <a:rPr sz="1569" dirty="0">
                <a:solidFill>
                  <a:srgbClr val="174260"/>
                </a:solidFill>
                <a:latin typeface="Trebuchet MS"/>
                <a:cs typeface="Trebuchet MS"/>
              </a:rPr>
              <a:t>поселений, </a:t>
            </a:r>
            <a:r>
              <a:rPr sz="1569" spc="-5" dirty="0">
                <a:solidFill>
                  <a:srgbClr val="174260"/>
                </a:solidFill>
                <a:latin typeface="Trebuchet MS"/>
                <a:cs typeface="Trebuchet MS"/>
              </a:rPr>
              <a:t>городских </a:t>
            </a:r>
            <a:r>
              <a:rPr sz="1569" spc="-46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569" spc="-5" dirty="0">
                <a:solidFill>
                  <a:srgbClr val="174260"/>
                </a:solidFill>
                <a:latin typeface="Trebuchet MS"/>
                <a:cs typeface="Trebuchet MS"/>
              </a:rPr>
              <a:t>округов </a:t>
            </a:r>
            <a:r>
              <a:rPr sz="1569" dirty="0">
                <a:solidFill>
                  <a:srgbClr val="174260"/>
                </a:solidFill>
                <a:latin typeface="Trebuchet MS"/>
                <a:cs typeface="Trebuchet MS"/>
              </a:rPr>
              <a:t>или </a:t>
            </a:r>
            <a:r>
              <a:rPr sz="1569" spc="-5" dirty="0">
                <a:solidFill>
                  <a:srgbClr val="174260"/>
                </a:solidFill>
                <a:latin typeface="Trebuchet MS"/>
                <a:cs typeface="Trebuchet MS"/>
              </a:rPr>
              <a:t>муниципальных округов, </a:t>
            </a:r>
            <a:r>
              <a:rPr sz="1569" dirty="0">
                <a:solidFill>
                  <a:srgbClr val="174260"/>
                </a:solidFill>
                <a:latin typeface="Trebuchet MS"/>
                <a:cs typeface="Trebuchet MS"/>
              </a:rPr>
              <a:t>а </a:t>
            </a:r>
            <a:r>
              <a:rPr sz="1569" spc="-5" dirty="0">
                <a:solidFill>
                  <a:srgbClr val="174260"/>
                </a:solidFill>
                <a:latin typeface="Trebuchet MS"/>
                <a:cs typeface="Trebuchet MS"/>
              </a:rPr>
              <a:t>на </a:t>
            </a:r>
            <a:r>
              <a:rPr sz="1569" dirty="0">
                <a:solidFill>
                  <a:srgbClr val="174260"/>
                </a:solidFill>
                <a:latin typeface="Trebuchet MS"/>
                <a:cs typeface="Trebuchet MS"/>
              </a:rPr>
              <a:t>межселенных </a:t>
            </a:r>
            <a:r>
              <a:rPr sz="1569" spc="-5" dirty="0">
                <a:solidFill>
                  <a:srgbClr val="174260"/>
                </a:solidFill>
                <a:latin typeface="Trebuchet MS"/>
                <a:cs typeface="Trebuchet MS"/>
              </a:rPr>
              <a:t>территориях </a:t>
            </a:r>
            <a:r>
              <a:rPr sz="1569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569" spc="-5" dirty="0">
                <a:solidFill>
                  <a:srgbClr val="174260"/>
                </a:solidFill>
                <a:latin typeface="Trebuchet MS"/>
                <a:cs typeface="Trebuchet MS"/>
              </a:rPr>
              <a:t>органами</a:t>
            </a:r>
            <a:r>
              <a:rPr sz="1569" spc="-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569" spc="-5" dirty="0">
                <a:solidFill>
                  <a:srgbClr val="174260"/>
                </a:solidFill>
                <a:latin typeface="Trebuchet MS"/>
                <a:cs typeface="Trebuchet MS"/>
              </a:rPr>
              <a:t>местного</a:t>
            </a:r>
            <a:r>
              <a:rPr sz="1569" spc="-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569" spc="-5" dirty="0">
                <a:solidFill>
                  <a:srgbClr val="174260"/>
                </a:solidFill>
                <a:latin typeface="Trebuchet MS"/>
                <a:cs typeface="Trebuchet MS"/>
              </a:rPr>
              <a:t>самоуправления</a:t>
            </a:r>
            <a:r>
              <a:rPr sz="1569" spc="-1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569" spc="-5" dirty="0">
                <a:solidFill>
                  <a:srgbClr val="174260"/>
                </a:solidFill>
                <a:latin typeface="Trebuchet MS"/>
                <a:cs typeface="Trebuchet MS"/>
              </a:rPr>
              <a:t>муниципальных</a:t>
            </a:r>
            <a:r>
              <a:rPr sz="1569" spc="-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569" spc="-5" dirty="0">
                <a:solidFill>
                  <a:srgbClr val="174260"/>
                </a:solidFill>
                <a:latin typeface="Trebuchet MS"/>
                <a:cs typeface="Trebuchet MS"/>
              </a:rPr>
              <a:t>районов</a:t>
            </a:r>
            <a:endParaRPr sz="1569" dirty="0">
              <a:latin typeface="Trebuchet MS"/>
              <a:cs typeface="Trebuchet MS"/>
            </a:endParaRPr>
          </a:p>
          <a:p>
            <a:pPr marL="2931" algn="ctr">
              <a:lnSpc>
                <a:spcPts val="2635"/>
              </a:lnSpc>
            </a:pPr>
            <a:r>
              <a:rPr sz="2215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схема</a:t>
            </a:r>
            <a:r>
              <a:rPr sz="2215" u="heavy" spc="-1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215" u="heavy" spc="-5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размещения</a:t>
            </a:r>
            <a:r>
              <a:rPr sz="2215" u="heavy" spc="1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215" u="heavy" spc="-5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некапит</a:t>
            </a:r>
            <a:r>
              <a:rPr lang="ru-RU" sz="2215" u="heavy" spc="-5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а</a:t>
            </a:r>
            <a:r>
              <a:rPr sz="2215" u="heavy" spc="-5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льных</a:t>
            </a:r>
            <a:r>
              <a:rPr sz="2215" u="heavy" spc="5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215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объектов</a:t>
            </a:r>
            <a:endParaRPr sz="2215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308" dirty="0">
              <a:latin typeface="Trebuchet MS"/>
              <a:cs typeface="Trebuchet MS"/>
            </a:endParaRPr>
          </a:p>
          <a:p>
            <a:pPr marL="108441" marR="99062" algn="ctr"/>
            <a:r>
              <a:rPr sz="1662" dirty="0">
                <a:solidFill>
                  <a:srgbClr val="FF0000"/>
                </a:solidFill>
                <a:latin typeface="Trebuchet MS"/>
                <a:cs typeface="Trebuchet MS"/>
              </a:rPr>
              <a:t>Порядок </a:t>
            </a:r>
            <a:r>
              <a:rPr sz="1662" spc="-5" dirty="0">
                <a:solidFill>
                  <a:srgbClr val="FF0000"/>
                </a:solidFill>
                <a:latin typeface="Trebuchet MS"/>
                <a:cs typeface="Trebuchet MS"/>
              </a:rPr>
              <a:t>утверждения схемы </a:t>
            </a:r>
            <a:r>
              <a:rPr sz="1662" dirty="0">
                <a:solidFill>
                  <a:srgbClr val="FF0000"/>
                </a:solidFill>
                <a:latin typeface="Trebuchet MS"/>
                <a:cs typeface="Trebuchet MS"/>
              </a:rPr>
              <a:t>определяется </a:t>
            </a:r>
            <a:r>
              <a:rPr sz="1662" spc="-5" dirty="0">
                <a:solidFill>
                  <a:srgbClr val="FF0000"/>
                </a:solidFill>
                <a:latin typeface="Trebuchet MS"/>
                <a:cs typeface="Trebuchet MS"/>
              </a:rPr>
              <a:t>нормативным правовым </a:t>
            </a:r>
            <a:r>
              <a:rPr sz="1662" spc="-489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FF0000"/>
                </a:solidFill>
                <a:latin typeface="Trebuchet MS"/>
                <a:cs typeface="Trebuchet MS"/>
              </a:rPr>
              <a:t>актом</a:t>
            </a:r>
            <a:r>
              <a:rPr sz="1662" spc="-32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662" spc="-5" dirty="0">
                <a:solidFill>
                  <a:srgbClr val="FF0000"/>
                </a:solidFill>
                <a:latin typeface="Trebuchet MS"/>
                <a:cs typeface="Trebuchet MS"/>
              </a:rPr>
              <a:t>субъекта Российской</a:t>
            </a:r>
            <a:r>
              <a:rPr sz="1662" spc="-37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662" dirty="0">
                <a:solidFill>
                  <a:srgbClr val="FF0000"/>
                </a:solidFill>
                <a:latin typeface="Trebuchet MS"/>
                <a:cs typeface="Trebuchet MS"/>
              </a:rPr>
              <a:t>Федера</a:t>
            </a:r>
            <a:r>
              <a:rPr sz="1846" dirty="0">
                <a:solidFill>
                  <a:srgbClr val="FF0000"/>
                </a:solidFill>
                <a:latin typeface="Trebuchet MS"/>
                <a:cs typeface="Trebuchet MS"/>
              </a:rPr>
              <a:t>ции</a:t>
            </a:r>
            <a:endParaRPr sz="1846" dirty="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31691" y="1604421"/>
            <a:ext cx="7482254" cy="694592"/>
            <a:chOff x="1009332" y="1452372"/>
            <a:chExt cx="8105775" cy="7524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9332" y="1484820"/>
              <a:ext cx="8064881" cy="7198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1371" y="1452372"/>
              <a:ext cx="2189988" cy="4008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2175" y="1452372"/>
              <a:ext cx="3124200" cy="4008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7191" y="1452372"/>
              <a:ext cx="3387852" cy="4008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8968" y="1741931"/>
              <a:ext cx="6809232" cy="4008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17349" y="1659635"/>
            <a:ext cx="7073705" cy="551137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545137" marR="4689" indent="-534000">
              <a:spcBef>
                <a:spcPts val="88"/>
              </a:spcBef>
            </a:pPr>
            <a:r>
              <a:rPr sz="1754" b="1" spc="-5" dirty="0">
                <a:solidFill>
                  <a:srgbClr val="FFFFFF"/>
                </a:solidFill>
                <a:latin typeface="Trebuchet MS"/>
                <a:cs typeface="Trebuchet MS"/>
              </a:rPr>
              <a:t>Использование</a:t>
            </a:r>
            <a:r>
              <a:rPr sz="1754" b="1" spc="2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4" b="1" spc="-9" dirty="0">
                <a:solidFill>
                  <a:srgbClr val="FFFFFF"/>
                </a:solidFill>
                <a:latin typeface="Trebuchet MS"/>
                <a:cs typeface="Trebuchet MS"/>
              </a:rPr>
              <a:t>земель</a:t>
            </a:r>
            <a:r>
              <a:rPr sz="1754" b="1" spc="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4" b="1" spc="-9" dirty="0">
                <a:solidFill>
                  <a:srgbClr val="FFFFFF"/>
                </a:solidFill>
                <a:latin typeface="Trebuchet MS"/>
                <a:cs typeface="Trebuchet MS"/>
              </a:rPr>
              <a:t>или</a:t>
            </a:r>
            <a:r>
              <a:rPr sz="1754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4" b="1" spc="-9" dirty="0">
                <a:solidFill>
                  <a:srgbClr val="FFFFFF"/>
                </a:solidFill>
                <a:latin typeface="Trebuchet MS"/>
                <a:cs typeface="Trebuchet MS"/>
              </a:rPr>
              <a:t>земельных</a:t>
            </a:r>
            <a:r>
              <a:rPr sz="1754" b="1" spc="2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4" b="1" spc="-5" dirty="0">
                <a:solidFill>
                  <a:srgbClr val="FFFFFF"/>
                </a:solidFill>
                <a:latin typeface="Trebuchet MS"/>
                <a:cs typeface="Trebuchet MS"/>
              </a:rPr>
              <a:t>участков</a:t>
            </a:r>
            <a:r>
              <a:rPr sz="1754" b="1" spc="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4" b="1" spc="-5" dirty="0">
                <a:solidFill>
                  <a:srgbClr val="FFFFFF"/>
                </a:solidFill>
                <a:latin typeface="Trebuchet MS"/>
                <a:cs typeface="Trebuchet MS"/>
              </a:rPr>
              <a:t>для</a:t>
            </a:r>
            <a:r>
              <a:rPr sz="1754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4" b="1" spc="-5" dirty="0">
                <a:solidFill>
                  <a:srgbClr val="FFFFFF"/>
                </a:solidFill>
                <a:latin typeface="Trebuchet MS"/>
                <a:cs typeface="Trebuchet MS"/>
              </a:rPr>
              <a:t>возведения </a:t>
            </a:r>
            <a:r>
              <a:rPr sz="1754" b="1" spc="-512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4" b="1" spc="-9" dirty="0">
                <a:solidFill>
                  <a:srgbClr val="FFFFFF"/>
                </a:solidFill>
                <a:latin typeface="Trebuchet MS"/>
                <a:cs typeface="Trebuchet MS"/>
              </a:rPr>
              <a:t>гаражей,</a:t>
            </a:r>
            <a:r>
              <a:rPr sz="1754" b="1" spc="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4" b="1" spc="-5" dirty="0">
                <a:solidFill>
                  <a:srgbClr val="FFFFFF"/>
                </a:solidFill>
                <a:latin typeface="Trebuchet MS"/>
                <a:cs typeface="Trebuchet MS"/>
              </a:rPr>
              <a:t>являющихся</a:t>
            </a:r>
            <a:r>
              <a:rPr sz="1754" b="1" spc="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4" b="1" spc="-9" dirty="0">
                <a:solidFill>
                  <a:srgbClr val="FFFFFF"/>
                </a:solidFill>
                <a:latin typeface="Trebuchet MS"/>
                <a:cs typeface="Trebuchet MS"/>
              </a:rPr>
              <a:t>некапитальными</a:t>
            </a:r>
            <a:r>
              <a:rPr sz="1754" b="1" spc="2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4" b="1" spc="-9" dirty="0">
                <a:solidFill>
                  <a:srgbClr val="FFFFFF"/>
                </a:solidFill>
                <a:latin typeface="Trebuchet MS"/>
                <a:cs typeface="Trebuchet MS"/>
              </a:rPr>
              <a:t>сооружениями</a:t>
            </a:r>
            <a:endParaRPr sz="1754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9200" y="5197660"/>
            <a:ext cx="7675098" cy="1112188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11723" marR="511725" algn="ctr">
              <a:spcBef>
                <a:spcPts val="88"/>
              </a:spcBef>
            </a:pP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Использование</a:t>
            </a:r>
            <a:r>
              <a:rPr sz="1477" spc="5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земель</a:t>
            </a:r>
            <a:r>
              <a:rPr sz="1477" spc="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или</a:t>
            </a:r>
            <a:r>
              <a:rPr sz="1477" spc="1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земельных</a:t>
            </a:r>
            <a:r>
              <a:rPr sz="1477" spc="4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участков,</a:t>
            </a:r>
            <a:r>
              <a:rPr sz="1477" spc="3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находящихся</a:t>
            </a:r>
            <a:r>
              <a:rPr sz="1477" spc="46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в</a:t>
            </a:r>
            <a:r>
              <a:rPr sz="1477" spc="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государственной </a:t>
            </a:r>
            <a:r>
              <a:rPr sz="1477" spc="-434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или муниципальной</a:t>
            </a:r>
            <a:r>
              <a:rPr sz="1477" spc="5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собственности,</a:t>
            </a:r>
            <a:r>
              <a:rPr sz="1477" spc="51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для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возведения</a:t>
            </a:r>
            <a:r>
              <a:rPr sz="1477" spc="23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гражданами</a:t>
            </a:r>
            <a:r>
              <a:rPr sz="1477" spc="28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гаражей, </a:t>
            </a:r>
            <a:r>
              <a:rPr sz="1477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являющихся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 некапитальными</a:t>
            </a:r>
            <a:r>
              <a:rPr sz="1477" spc="46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сооружениями,</a:t>
            </a:r>
            <a:r>
              <a:rPr sz="1477" spc="46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осуществляется</a:t>
            </a:r>
            <a:r>
              <a:rPr sz="1477" spc="55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5" dirty="0">
                <a:solidFill>
                  <a:srgbClr val="174260"/>
                </a:solidFill>
                <a:latin typeface="Trebuchet MS"/>
                <a:cs typeface="Trebuchet MS"/>
              </a:rPr>
              <a:t>за</a:t>
            </a:r>
            <a:r>
              <a:rPr sz="1477" spc="32" dirty="0">
                <a:solidFill>
                  <a:srgbClr val="174260"/>
                </a:solidFill>
                <a:latin typeface="Trebuchet MS"/>
                <a:cs typeface="Trebuchet MS"/>
              </a:rPr>
              <a:t> </a:t>
            </a:r>
            <a:r>
              <a:rPr sz="1477" spc="-9" dirty="0">
                <a:solidFill>
                  <a:srgbClr val="174260"/>
                </a:solidFill>
                <a:latin typeface="Trebuchet MS"/>
                <a:cs typeface="Trebuchet MS"/>
              </a:rPr>
              <a:t>плату.</a:t>
            </a:r>
            <a:endParaRPr sz="1477" dirty="0">
              <a:latin typeface="Trebuchet MS"/>
              <a:cs typeface="Trebuchet MS"/>
            </a:endParaRPr>
          </a:p>
          <a:p>
            <a:pPr>
              <a:spcBef>
                <a:spcPts val="42"/>
              </a:spcBef>
            </a:pPr>
            <a:endParaRPr sz="1431" dirty="0">
              <a:latin typeface="Trebuchet MS"/>
              <a:cs typeface="Trebuchet MS"/>
            </a:endParaRPr>
          </a:p>
          <a:p>
            <a:pPr marR="4689" algn="r"/>
            <a:r>
              <a:rPr sz="1292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1292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15614" y="5157216"/>
            <a:ext cx="7378505" cy="947225"/>
          </a:xfrm>
          <a:custGeom>
            <a:avLst/>
            <a:gdLst/>
            <a:ahLst/>
            <a:cxnLst/>
            <a:rect l="l" t="t" r="r" b="b"/>
            <a:pathLst>
              <a:path w="7993380" h="1026160">
                <a:moveTo>
                  <a:pt x="0" y="170941"/>
                </a:moveTo>
                <a:lnTo>
                  <a:pt x="6106" y="125515"/>
                </a:lnTo>
                <a:lnTo>
                  <a:pt x="23340" y="84685"/>
                </a:lnTo>
                <a:lnTo>
                  <a:pt x="50076" y="50085"/>
                </a:lnTo>
                <a:lnTo>
                  <a:pt x="84685" y="23349"/>
                </a:lnTo>
                <a:lnTo>
                  <a:pt x="125541" y="6109"/>
                </a:lnTo>
                <a:lnTo>
                  <a:pt x="171018" y="0"/>
                </a:lnTo>
                <a:lnTo>
                  <a:pt x="7821879" y="0"/>
                </a:lnTo>
                <a:lnTo>
                  <a:pt x="7867359" y="6109"/>
                </a:lnTo>
                <a:lnTo>
                  <a:pt x="7908225" y="23349"/>
                </a:lnTo>
                <a:lnTo>
                  <a:pt x="7942846" y="50085"/>
                </a:lnTo>
                <a:lnTo>
                  <a:pt x="7969594" y="84685"/>
                </a:lnTo>
                <a:lnTo>
                  <a:pt x="7986838" y="125515"/>
                </a:lnTo>
                <a:lnTo>
                  <a:pt x="7992948" y="170941"/>
                </a:lnTo>
                <a:lnTo>
                  <a:pt x="7992948" y="855040"/>
                </a:lnTo>
                <a:lnTo>
                  <a:pt x="7986838" y="900503"/>
                </a:lnTo>
                <a:lnTo>
                  <a:pt x="7969594" y="941355"/>
                </a:lnTo>
                <a:lnTo>
                  <a:pt x="7942846" y="975968"/>
                </a:lnTo>
                <a:lnTo>
                  <a:pt x="7908225" y="1002709"/>
                </a:lnTo>
                <a:lnTo>
                  <a:pt x="7867359" y="1019949"/>
                </a:lnTo>
                <a:lnTo>
                  <a:pt x="7821879" y="1026058"/>
                </a:lnTo>
                <a:lnTo>
                  <a:pt x="171018" y="1026058"/>
                </a:lnTo>
                <a:lnTo>
                  <a:pt x="125541" y="1019949"/>
                </a:lnTo>
                <a:lnTo>
                  <a:pt x="84685" y="1002709"/>
                </a:lnTo>
                <a:lnTo>
                  <a:pt x="50076" y="975968"/>
                </a:lnTo>
                <a:lnTo>
                  <a:pt x="23340" y="941355"/>
                </a:lnTo>
                <a:lnTo>
                  <a:pt x="6106" y="900503"/>
                </a:lnTo>
                <a:lnTo>
                  <a:pt x="0" y="855040"/>
                </a:lnTo>
                <a:lnTo>
                  <a:pt x="0" y="170941"/>
                </a:lnTo>
                <a:close/>
              </a:path>
            </a:pathLst>
          </a:custGeom>
          <a:ln w="381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</p:spTree>
    <p:extLst>
      <p:ext uri="{BB962C8B-B14F-4D97-AF65-F5344CB8AC3E}">
        <p14:creationId xmlns:p14="http://schemas.microsoft.com/office/powerpoint/2010/main" val="10093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2964"/>
            <a:ext cx="9144000" cy="5602605"/>
            <a:chOff x="0" y="0"/>
            <a:chExt cx="9144000" cy="56026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8552" y="0"/>
              <a:ext cx="6316980" cy="56022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3949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3351" y="71622"/>
            <a:ext cx="85435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0" dirty="0"/>
              <a:t>РАНЕЕ</a:t>
            </a:r>
            <a:r>
              <a:rPr sz="2400" b="1" spc="-25" dirty="0"/>
              <a:t> </a:t>
            </a:r>
            <a:r>
              <a:rPr sz="2400" b="1" spc="-5" dirty="0"/>
              <a:t>УЧТЕННЫЕ</a:t>
            </a:r>
            <a:r>
              <a:rPr sz="2400" b="1" spc="-20" dirty="0"/>
              <a:t> </a:t>
            </a:r>
            <a:r>
              <a:rPr sz="2400" b="1" dirty="0"/>
              <a:t>ОБЪЕКТЫ</a:t>
            </a:r>
            <a:r>
              <a:rPr sz="2400" b="1" spc="-15" dirty="0"/>
              <a:t> </a:t>
            </a:r>
            <a:r>
              <a:rPr sz="2400" b="1" spc="5" dirty="0" smtClean="0"/>
              <a:t>НЕДВИЖИМОСТИ</a:t>
            </a:r>
            <a:r>
              <a:rPr lang="ru-RU" sz="2400" b="1" spc="5" dirty="0" smtClean="0"/>
              <a:t>-218-ФЗ ст. 69</a:t>
            </a:r>
            <a:endParaRPr sz="2400" b="1" dirty="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7556" y="940308"/>
            <a:ext cx="8540496" cy="62026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593972" y="1077849"/>
            <a:ext cx="18681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2000" spc="-55" dirty="0">
                <a:solidFill>
                  <a:srgbClr val="FFFFFF"/>
                </a:solidFill>
                <a:latin typeface="Segoe UI"/>
                <a:cs typeface="Segoe UI"/>
              </a:rPr>
              <a:t>С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ОБ</a:t>
            </a:r>
            <a:r>
              <a:rPr sz="2000" spc="-15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Н</a:t>
            </a:r>
            <a:r>
              <a:rPr sz="2000" spc="5" dirty="0">
                <a:solidFill>
                  <a:srgbClr val="FFFFFF"/>
                </a:solidFill>
                <a:latin typeface="Segoe UI"/>
                <a:cs typeface="Segoe UI"/>
              </a:rPr>
              <a:t>Н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ОС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И</a:t>
            </a:r>
            <a:endParaRPr sz="20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3713" y="4151248"/>
            <a:ext cx="2188845" cy="2137410"/>
            <a:chOff x="243713" y="4151248"/>
            <a:chExt cx="2188845" cy="213741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318" y="4165853"/>
              <a:ext cx="2159508" cy="21076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58318" y="4165853"/>
              <a:ext cx="2159635" cy="2108200"/>
            </a:xfrm>
            <a:custGeom>
              <a:avLst/>
              <a:gdLst/>
              <a:ahLst/>
              <a:cxnLst/>
              <a:rect l="l" t="t" r="r" b="b"/>
              <a:pathLst>
                <a:path w="2159635" h="2108200">
                  <a:moveTo>
                    <a:pt x="0" y="2107692"/>
                  </a:moveTo>
                  <a:lnTo>
                    <a:pt x="2159508" y="2107692"/>
                  </a:lnTo>
                  <a:lnTo>
                    <a:pt x="2159508" y="0"/>
                  </a:lnTo>
                  <a:lnTo>
                    <a:pt x="0" y="0"/>
                  </a:lnTo>
                  <a:lnTo>
                    <a:pt x="0" y="2107692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65252" y="4836922"/>
            <a:ext cx="194183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9255" marR="57785" indent="-3175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Segoe UI"/>
                <a:cs typeface="Segoe UI"/>
              </a:rPr>
              <a:t>НЕТ</a:t>
            </a:r>
            <a:r>
              <a:rPr sz="1600" spc="-6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Segoe UI"/>
                <a:cs typeface="Segoe UI"/>
              </a:rPr>
              <a:t>МЕХАНИЗМОВ </a:t>
            </a:r>
            <a:r>
              <a:rPr sz="1600" spc="-4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Segoe UI"/>
                <a:cs typeface="Segoe UI"/>
              </a:rPr>
              <a:t>ВЫЯВЛЕНИЯ</a:t>
            </a:r>
            <a:endParaRPr sz="1600" dirty="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solidFill>
                  <a:srgbClr val="FFFFFF"/>
                </a:solidFill>
                <a:latin typeface="Segoe UI"/>
                <a:cs typeface="Segoe UI"/>
              </a:rPr>
              <a:t>ПРАВООБЛАДАТЕЛЯ</a:t>
            </a:r>
            <a:endParaRPr sz="1600" dirty="0">
              <a:latin typeface="Segoe UI"/>
              <a:cs typeface="Segoe U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610485" y="4151248"/>
            <a:ext cx="1931670" cy="2137410"/>
            <a:chOff x="2610485" y="4151248"/>
            <a:chExt cx="1931670" cy="213741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5090" y="4165853"/>
              <a:ext cx="1901952" cy="21076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625090" y="4165853"/>
              <a:ext cx="1902460" cy="2108200"/>
            </a:xfrm>
            <a:custGeom>
              <a:avLst/>
              <a:gdLst/>
              <a:ahLst/>
              <a:cxnLst/>
              <a:rect l="l" t="t" r="r" b="b"/>
              <a:pathLst>
                <a:path w="1902460" h="2108200">
                  <a:moveTo>
                    <a:pt x="0" y="2107692"/>
                  </a:moveTo>
                  <a:lnTo>
                    <a:pt x="1901952" y="2107692"/>
                  </a:lnTo>
                  <a:lnTo>
                    <a:pt x="1901952" y="0"/>
                  </a:lnTo>
                  <a:lnTo>
                    <a:pt x="0" y="0"/>
                  </a:lnTo>
                  <a:lnTo>
                    <a:pt x="0" y="2107692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795142" y="4836922"/>
            <a:ext cx="156400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3030" marR="108585" indent="15684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Segoe UI"/>
                <a:cs typeface="Segoe UI"/>
              </a:rPr>
              <a:t>ВСЕ </a:t>
            </a:r>
            <a:r>
              <a:rPr sz="1600" spc="-30" dirty="0">
                <a:solidFill>
                  <a:srgbClr val="FFFFFF"/>
                </a:solidFill>
                <a:latin typeface="Segoe UI"/>
                <a:cs typeface="Segoe UI"/>
              </a:rPr>
              <a:t>ПРАВА </a:t>
            </a: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Segoe UI"/>
                <a:cs typeface="Segoe UI"/>
              </a:rPr>
              <a:t>ПРИЗНА</a:t>
            </a:r>
            <a:r>
              <a:rPr sz="1600" spc="-85" dirty="0">
                <a:solidFill>
                  <a:srgbClr val="FFFFFF"/>
                </a:solidFill>
                <a:latin typeface="Segoe UI"/>
                <a:cs typeface="Segoe UI"/>
              </a:rPr>
              <a:t>Ю</a:t>
            </a:r>
            <a:r>
              <a:rPr sz="1600" spc="-75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1600" spc="-10" dirty="0">
                <a:solidFill>
                  <a:srgbClr val="FFFFFF"/>
                </a:solidFill>
                <a:latin typeface="Segoe UI"/>
                <a:cs typeface="Segoe UI"/>
              </a:rPr>
              <a:t>СЯ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600" spc="-20" dirty="0">
                <a:solidFill>
                  <a:srgbClr val="FFFFFF"/>
                </a:solidFill>
                <a:latin typeface="Segoe UI"/>
                <a:cs typeface="Segoe UI"/>
              </a:rPr>
              <a:t>ГОСУДАРСТВОМ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657216" y="4151248"/>
            <a:ext cx="2406650" cy="2137410"/>
            <a:chOff x="4657216" y="4151248"/>
            <a:chExt cx="2406650" cy="213741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1821" y="4165853"/>
              <a:ext cx="2377439" cy="210769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671821" y="4165853"/>
              <a:ext cx="2377440" cy="2108200"/>
            </a:xfrm>
            <a:custGeom>
              <a:avLst/>
              <a:gdLst/>
              <a:ahLst/>
              <a:cxnLst/>
              <a:rect l="l" t="t" r="r" b="b"/>
              <a:pathLst>
                <a:path w="2377440" h="2108200">
                  <a:moveTo>
                    <a:pt x="0" y="2107692"/>
                  </a:moveTo>
                  <a:lnTo>
                    <a:pt x="2377439" y="2107692"/>
                  </a:lnTo>
                  <a:lnTo>
                    <a:pt x="2377439" y="0"/>
                  </a:lnTo>
                  <a:lnTo>
                    <a:pt x="0" y="0"/>
                  </a:lnTo>
                  <a:lnTo>
                    <a:pt x="0" y="2107692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775961" y="4958841"/>
            <a:ext cx="21704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160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Segoe UI"/>
                <a:cs typeface="Segoe UI"/>
              </a:rPr>
              <a:t>НЕТ ОБЯЗАННОСТИ </a:t>
            </a:r>
            <a:r>
              <a:rPr sz="16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Segoe UI"/>
                <a:cs typeface="Segoe UI"/>
              </a:rPr>
              <a:t>ПЕРЕРЕГИСТРИРОВАТЬ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211568" y="4151376"/>
            <a:ext cx="1750060" cy="2136775"/>
            <a:chOff x="7211568" y="4151376"/>
            <a:chExt cx="1750060" cy="2136775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046" y="4165854"/>
              <a:ext cx="1720596" cy="210769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226046" y="4165854"/>
              <a:ext cx="1720850" cy="2108200"/>
            </a:xfrm>
            <a:custGeom>
              <a:avLst/>
              <a:gdLst/>
              <a:ahLst/>
              <a:cxnLst/>
              <a:rect l="l" t="t" r="r" b="b"/>
              <a:pathLst>
                <a:path w="1720850" h="2108200">
                  <a:moveTo>
                    <a:pt x="0" y="2107692"/>
                  </a:moveTo>
                  <a:lnTo>
                    <a:pt x="1720596" y="2107692"/>
                  </a:lnTo>
                  <a:lnTo>
                    <a:pt x="1720596" y="0"/>
                  </a:lnTo>
                  <a:lnTo>
                    <a:pt x="0" y="0"/>
                  </a:lnTo>
                  <a:lnTo>
                    <a:pt x="0" y="2107692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29245" y="4715002"/>
            <a:ext cx="131381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Segoe UI"/>
                <a:cs typeface="Segoe UI"/>
              </a:rPr>
              <a:t>Н</a:t>
            </a:r>
            <a:r>
              <a:rPr sz="1600" spc="-5" dirty="0">
                <a:solidFill>
                  <a:srgbClr val="FFFFFF"/>
                </a:solidFill>
                <a:latin typeface="Segoe UI"/>
                <a:cs typeface="Segoe UI"/>
              </a:rPr>
              <a:t>ЕИЗВЕ</a:t>
            </a:r>
            <a:r>
              <a:rPr sz="1600" spc="-15" dirty="0">
                <a:solidFill>
                  <a:srgbClr val="FFFFFF"/>
                </a:solidFill>
                <a:latin typeface="Segoe UI"/>
                <a:cs typeface="Segoe UI"/>
              </a:rPr>
              <a:t>С</a:t>
            </a:r>
            <a:r>
              <a:rPr sz="1600" spc="-5" dirty="0">
                <a:solidFill>
                  <a:srgbClr val="FFFFFF"/>
                </a:solidFill>
                <a:latin typeface="Segoe UI"/>
                <a:cs typeface="Segoe UI"/>
              </a:rPr>
              <a:t>ТН</a:t>
            </a:r>
            <a:r>
              <a:rPr sz="1600" spc="-85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1600" spc="-5" dirty="0">
                <a:solidFill>
                  <a:srgbClr val="FFFFFF"/>
                </a:solidFill>
                <a:latin typeface="Segoe UI"/>
                <a:cs typeface="Segoe UI"/>
              </a:rPr>
              <a:t>,  </a:t>
            </a:r>
            <a:r>
              <a:rPr sz="1600" spc="-30" dirty="0">
                <a:solidFill>
                  <a:srgbClr val="FFFFFF"/>
                </a:solidFill>
                <a:latin typeface="Segoe UI"/>
                <a:cs typeface="Segoe UI"/>
              </a:rPr>
              <a:t>СКОЛЬКО</a:t>
            </a:r>
            <a:endParaRPr sz="1600">
              <a:latin typeface="Segoe UI"/>
              <a:cs typeface="Segoe UI"/>
            </a:endParaRPr>
          </a:p>
          <a:p>
            <a:pPr marL="1905" algn="ctr">
              <a:lnSpc>
                <a:spcPct val="100000"/>
              </a:lnSpc>
            </a:pPr>
            <a:r>
              <a:rPr sz="1600" spc="-15" dirty="0">
                <a:solidFill>
                  <a:srgbClr val="FFFFFF"/>
                </a:solidFill>
                <a:latin typeface="Segoe UI"/>
                <a:cs typeface="Segoe UI"/>
              </a:rPr>
              <a:t>ОБЪЕКТОВ</a:t>
            </a:r>
            <a:endParaRPr sz="1600">
              <a:latin typeface="Segoe UI"/>
              <a:cs typeface="Segoe UI"/>
            </a:endParaRPr>
          </a:p>
          <a:p>
            <a:pPr marL="1905"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Segoe UI"/>
                <a:cs typeface="Segoe UI"/>
              </a:rPr>
              <a:t>СУЩЕСТВУЕТ</a:t>
            </a:r>
            <a:endParaRPr sz="160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61054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830F749-052A-A34F-B727-3EB78A5979D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2"/>
          <a:stretch/>
        </p:blipFill>
        <p:spPr>
          <a:xfrm>
            <a:off x="0" y="6370186"/>
            <a:ext cx="9144393" cy="2919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0579" y="181416"/>
            <a:ext cx="8390807" cy="123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8" y="797813"/>
            <a:ext cx="8471148" cy="977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86FCF5C-84DE-B047-92E8-B5DB5C83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42" y="311632"/>
            <a:ext cx="353537" cy="53723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C930D6B-CE7F-2C48-8E01-D68B3C93386C}"/>
              </a:ext>
            </a:extLst>
          </p:cNvPr>
          <p:cNvSpPr txBox="1">
            <a:spLocks/>
          </p:cNvSpPr>
          <p:nvPr/>
        </p:nvSpPr>
        <p:spPr>
          <a:xfrm>
            <a:off x="578941" y="480512"/>
            <a:ext cx="856505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1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894011"/>
            <a:r>
              <a:rPr lang="ru-RU" sz="2000" kern="0" dirty="0" smtClean="0">
                <a:solidFill>
                  <a:schemeClr val="accent1">
                    <a:lumMod val="75000"/>
                  </a:schemeClr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Тезисы по основным изменениям в законодательстве</a:t>
            </a:r>
            <a:endParaRPr lang="ru-RU" sz="2000" kern="0" dirty="0">
              <a:solidFill>
                <a:schemeClr val="accent1">
                  <a:lumMod val="75000"/>
                </a:schemeClr>
              </a:solidFill>
              <a:latin typeface="Arial Black" panose="020B0604020202020204" pitchFamily="34" charset="0"/>
              <a:ea typeface="Segoe UI Black" panose="020B0A02040204020203" pitchFamily="34" charset="0"/>
              <a:cs typeface="Arial Black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599" y="6317871"/>
            <a:ext cx="2057400" cy="344269"/>
          </a:xfrm>
        </p:spPr>
        <p:txBody>
          <a:bodyPr/>
          <a:lstStyle/>
          <a:p>
            <a:pPr algn="r"/>
            <a:fld id="{438F3C6B-AB20-F24E-B142-B6CD49824CEA}" type="slidenum">
              <a:rPr lang="ru-RU" smtClean="0">
                <a:solidFill>
                  <a:schemeClr val="bg1"/>
                </a:solidFill>
              </a:rPr>
              <a:pPr algn="r"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" y="938742"/>
            <a:ext cx="9106927" cy="2389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проще (120-ФЗ)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«Стоп-бумага»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не нужна ЭЦП лица, заключившего договор с органом власти;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для исполнения судебного акта, содержащего все необходимое для ГКУ, не требуется межевой и технический планы;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не требуется нотариальная форма для сделок по отчуждению долей в связи с изъятием для публичных нужд;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продление «амнистии» для КУ и РП военного имущества по декларации до 2025 года;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урегулирован вопрос с наименованиями объекта недвижимости (вносятся только для автодорог, объектов культурного наследия и для объектов, введенных в эксплуатацию с РНВ);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введена возможность снятия с учета объектов, не являющихся </a:t>
            </a:r>
            <a:r>
              <a:rPr lang="ru-RU" sz="135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недвижимыми.</a:t>
            </a:r>
            <a:endParaRPr lang="ru-RU" sz="135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071" y="3358375"/>
            <a:ext cx="9069858" cy="1310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и учет проще для застройщиков (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202-фз)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Пределы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правовой экспертизы документации на объекты, возведенные с выдачей РНВ, ограничена - технический план, разрешение на ввод и проектная документация проверяются исключительно на предмет соответствия площади, этажности, количества помещений и </a:t>
            </a:r>
            <a:r>
              <a:rPr lang="ru-RU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машино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-мест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Введено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допустимое отклонение площади ОКС от проекта и РНС – 5%.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071" y="4604657"/>
            <a:ext cx="8964315" cy="1722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ИЖС проще в оформлении (404-ФЗ)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2026 года продлена «амнистия» для садовых домов и </a:t>
            </a:r>
            <a:r>
              <a:rPr lang="ru-RU" sz="1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ИЖС.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ККР за счет внебюджетных средств (445-ФЗ)</a:t>
            </a:r>
            <a:endParaRPr lang="ru-RU" sz="1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Предусмотрена </a:t>
            </a:r>
            <a:r>
              <a:rPr lang="ru-RU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финансирования ККР частными объединениями (садоводства, гаражные кооперативы, коттеджные поселки)</a:t>
            </a:r>
            <a:endParaRPr lang="ru-RU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" y="-7049"/>
            <a:ext cx="9144000" cy="5394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23657" y="97282"/>
            <a:ext cx="4922552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/>
              <a:t>ПРАВОУСТАНАВЛИВАЮЩИЕ</a:t>
            </a:r>
            <a:r>
              <a:rPr sz="2000" spc="-60" dirty="0"/>
              <a:t> </a:t>
            </a:r>
            <a:r>
              <a:rPr sz="2000" spc="-5" dirty="0" smtClean="0"/>
              <a:t>ДОКУМЕНТЫ</a:t>
            </a:r>
            <a:r>
              <a:rPr lang="ru-RU" sz="2000" spc="-5" dirty="0" smtClean="0"/>
              <a:t>  </a:t>
            </a:r>
            <a:endParaRPr sz="2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448055" y="935736"/>
            <a:ext cx="8282940" cy="5408930"/>
            <a:chOff x="448055" y="935736"/>
            <a:chExt cx="8282940" cy="54089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2855" y="935736"/>
              <a:ext cx="7442708" cy="41803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27420" y="2563368"/>
              <a:ext cx="2703576" cy="37810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4972" y="2563367"/>
              <a:ext cx="2624327" cy="37810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8055" y="2563367"/>
              <a:ext cx="2567939" cy="3781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266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76200" y="271852"/>
            <a:ext cx="9220200" cy="830997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518-ФЗ от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30.12.2020-ВЫЯВЛЕНИЕ ПРАВООБЛАДАТЕЛЕЙ РАНЕЕ </a:t>
            </a:r>
            <a:b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УЧТЕННЫХ ОБЪЕКТОВ СИЛАМИ МУНИЦИПАЛИТЕТОВ</a:t>
            </a:r>
            <a:b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2781" y="73461"/>
            <a:ext cx="8425826" cy="953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9624" y="731206"/>
            <a:ext cx="8425826" cy="953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5A40DA-14DF-2A47-A383-00DE293B7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368" b="-11453"/>
          <a:stretch/>
        </p:blipFill>
        <p:spPr>
          <a:xfrm>
            <a:off x="101391" y="211870"/>
            <a:ext cx="278233" cy="454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V="1">
            <a:off x="1" y="932326"/>
            <a:ext cx="3526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РАЗРАБОТАН ПРОЕКТ ДК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B5A1-13CA-42AA-9B20-81B60DCDD20D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927"/>
            <a:ext cx="9056913" cy="5967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3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76200" y="271852"/>
            <a:ext cx="9220200" cy="830997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518-ФЗ от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30.12.2020-ВЫЯВЛЕНИЕ ПРАВООБЛАДАТЕЛЕЙ РАНЕЕ </a:t>
            </a:r>
            <a:b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УЧТЕННЫХ ОБЪЕКТОВ СИЛАМИ МУНИЦИПАЛИТЕТОВ</a:t>
            </a:r>
            <a:b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2781" y="73461"/>
            <a:ext cx="8425826" cy="953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9624" y="731206"/>
            <a:ext cx="8425826" cy="953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5A40DA-14DF-2A47-A383-00DE293B7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368" b="-11453"/>
          <a:stretch/>
        </p:blipFill>
        <p:spPr>
          <a:xfrm>
            <a:off x="101391" y="211870"/>
            <a:ext cx="278233" cy="45496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B5A1-13CA-42AA-9B20-81B60DCDD20D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3285" y="877144"/>
            <a:ext cx="8741229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мероприятий по выявлению правообладателей ранее учтенных объектов недвижимости.</a:t>
            </a:r>
            <a:endParaRPr lang="ru-RU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562203"/>
            <a:ext cx="9144000" cy="534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первом этапе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уполномоченные органы должны будут провести анализ сведений содержащихся в документах, находящихся в архивах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втором этапе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 готовиться и направляться  запросы: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федеральный орган исполнительной власти в сфере внутренних дел для целей получения сведений о первичной выдаче и (или) замене документа, удостоверяющего личность гражданина РФ, а также об адресе регистрации такого лица по месту жительства;</a:t>
            </a:r>
            <a:endParaRPr lang="ru-RU" sz="16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орган, в системе обязательного пенсионного страхования, - для целей получения сведений о страховом номера индивидуального лицевого счета;</a:t>
            </a:r>
            <a:endParaRPr lang="ru-RU" sz="16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ЗАГС для целей получения сведений о возможной смерти правообладателя ранее учтенного объекта недвижимости;</a:t>
            </a:r>
            <a:endParaRPr lang="ru-RU" sz="16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нотариусу, для целей получения сведений о лицах, у которых возникло право на ранее учтенный объект недвижимости в результате наследования</a:t>
            </a:r>
            <a:endParaRPr lang="ru-RU" sz="16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ФНС, для целей получения сведений о государственной регистрации в </a:t>
            </a:r>
            <a:r>
              <a:rPr lang="ru-RU" sz="16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ЕГРЮЛ </a:t>
            </a:r>
            <a:r>
              <a:rPr lang="ru-RU" sz="16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ЕРГИП.</a:t>
            </a:r>
            <a:endParaRPr lang="ru-RU" sz="165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598141" y="375980"/>
            <a:ext cx="1236960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Таблица 1. Изменения и дополнения, внесенные в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нормативные правовые акты, утвержденные на федеральном уровне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844718"/>
              </p:ext>
            </p:extLst>
          </p:nvPr>
        </p:nvGraphicFramePr>
        <p:xfrm>
          <a:off x="58722" y="713065"/>
          <a:ext cx="9085277" cy="6550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311"/>
                <a:gridCol w="2711895"/>
                <a:gridCol w="761384"/>
                <a:gridCol w="5329687"/>
              </a:tblGrid>
              <a:tr h="375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№ п/п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Наименование НПА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Раздел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Суть изменений и дополнений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8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Основы законодательства Российской Федерации о нотариате от 11 февраля 1993 года № </a:t>
                      </a:r>
                      <a:r>
                        <a:rPr lang="ru-RU" sz="1000" b="1" dirty="0" smtClean="0">
                          <a:effectLst/>
                        </a:rPr>
                        <a:t>4462-1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ч.4 ст.5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Выдаются по запросам уполномоченных органов сведения о наследниках, принявших наследство, в состав которого входит ранее учтенный объект недвижимости, в связи с проведением мероприятий по выявлению правообладателей ранее учтенных объектов недвижимости</a:t>
                      </a:r>
                      <a:r>
                        <a:rPr lang="ru-RU" sz="1000" b="1" dirty="0" smtClean="0">
                          <a:effectLst/>
                        </a:rPr>
                        <a:t>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Федерального закона от 15 ноября 1997 года № 143-ФЗ "Об актах гражданского состояния"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ст.13.2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Выдаются по запросам уполномоченных органов сведения о государственной регистрации смерти, в связи с проведением мероприятий по выявлению правообладателей объектов недвижимости, которые считаются ранее </a:t>
                      </a:r>
                      <a:r>
                        <a:rPr lang="ru-RU" sz="1000" b="1" dirty="0" smtClean="0">
                          <a:effectLst/>
                        </a:rPr>
                        <a:t>учтенными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6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3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Федерального закона от 6 октября 2003 года № 131-ФЗ "Об общих принципах организации местного самоуправления в Российской Федерации"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000" b="1">
                          <a:effectLst/>
                        </a:rPr>
                        <a:t>Ч.1 ст. 14,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Ч.1 ст.16, ч. 1 ст.16.1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Добавлены </a:t>
                      </a:r>
                      <a:r>
                        <a:rPr lang="ru-RU" sz="1000" b="1" dirty="0" smtClean="0">
                          <a:effectLst/>
                        </a:rPr>
                        <a:t>полномочия*</a:t>
                      </a:r>
                      <a:r>
                        <a:rPr lang="ru-RU" sz="1000" b="1" dirty="0">
                          <a:effectLst/>
                        </a:rPr>
                        <a:t> по: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1)Проведению мероприятий по выявлению правообладателей объектов недвижимости, которые считаются ранее учтенными объектами недвижимости сведения о которых могут быть внесены в ЕГРН;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1" dirty="0">
                          <a:effectLst/>
                        </a:rPr>
                        <a:t>2)Принятию решений о выявлении правообладателей ранее учтенных объектов недвижимости;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3)Направлению сведений о правообладателях данных объектов недвижимости для внесения в ЕГРН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4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Федерального закона от 7 февраля 2011 года № 3-ФЗ "О полиции</a:t>
                      </a:r>
                      <a:r>
                        <a:rPr lang="ru-RU" sz="1000" b="1" dirty="0" smtClean="0">
                          <a:effectLst/>
                        </a:rPr>
                        <a:t>"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ч. 5.3. ст.17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Информация, содержащаяся в банках данных о гражданах, предоставляется уполномоченным органам, в связи с проведением ими мероприятий по выявлению правообладателей ранее учтенных объектов недвижимости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16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5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Федеральный закон от 13 июля 2015 года № 218-ФЗ "О государственной регистрации недвижимости"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000" b="1">
                          <a:effectLst/>
                        </a:rPr>
                        <a:t>ст. 8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1">
                          <a:effectLst/>
                        </a:rPr>
                        <a:t>ст.69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дополнена ст. 69.1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000" b="1" dirty="0">
                          <a:effectLst/>
                        </a:rPr>
                        <a:t>В кадастр вносятся сведения</a:t>
                      </a:r>
                      <a:r>
                        <a:rPr lang="ru-RU" sz="1000" b="1" dirty="0" smtClean="0">
                          <a:effectLst/>
                        </a:rPr>
                        <a:t>: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1200"/>
                        </a:spcAft>
                        <a:buFontTx/>
                        <a:buChar char="-"/>
                      </a:pPr>
                      <a:r>
                        <a:rPr lang="ru-RU" sz="1000" b="1" dirty="0" smtClean="0">
                          <a:effectLst/>
                        </a:rPr>
                        <a:t>об </a:t>
                      </a:r>
                      <a:r>
                        <a:rPr lang="ru-RU" sz="1000" b="1" dirty="0">
                          <a:effectLst/>
                        </a:rPr>
                        <a:t>указанных в документе, на основании которого в ЕГРН внесены сведения о ранее учтенном объекте недвижимости, вещных правах на объект недвижимости, а также о выявленном правообладателе данного объекта недвижимости</a:t>
                      </a:r>
                      <a:r>
                        <a:rPr lang="ru-RU" sz="1000" b="1" dirty="0" smtClean="0">
                          <a:effectLst/>
                        </a:rPr>
                        <a:t>.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1200"/>
                        </a:spcAft>
                        <a:buFontTx/>
                        <a:buChar char="-"/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r>
                        <a:rPr lang="ru-RU" sz="1000" b="1" dirty="0" smtClean="0">
                          <a:effectLst/>
                        </a:rPr>
                        <a:t>Ст</a:t>
                      </a:r>
                      <a:r>
                        <a:rPr lang="ru-RU" sz="1000" b="1" dirty="0">
                          <a:effectLst/>
                        </a:rPr>
                        <a:t>. 69.1 содержит алгоритм проведения мероприятий по выявлению правообладателей и включению сведений о них в ЕГРН.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1" marR="34901" marT="52351" marB="523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66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.mycdn.me/i?r=AzEPZsRbOZEKgBhR0XGMT1Rk8n6Z7lIPMVcjAAaAOi0pD6aKTM5SRkZCeTgDn6uOy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0" y="631424"/>
            <a:ext cx="6149647" cy="42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0599" y="142810"/>
            <a:ext cx="6571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НОВАЯ ЦЕЛЕВАЯ МОДЕЛЬ ДО 2025 ГОДА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69" y="1015808"/>
            <a:ext cx="2281603" cy="18002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0615B8F-330A-2E43-B84F-08BBC5A66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404"/>
          <a:stretch/>
        </p:blipFill>
        <p:spPr>
          <a:xfrm>
            <a:off x="34289" y="122286"/>
            <a:ext cx="336312" cy="4821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0" y="-15319"/>
            <a:ext cx="8773400" cy="1105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0" y="500651"/>
            <a:ext cx="8773400" cy="963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830F749-052A-A34F-B727-3EB78A5979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2"/>
          <a:stretch/>
        </p:blipFill>
        <p:spPr>
          <a:xfrm>
            <a:off x="1" y="6356354"/>
            <a:ext cx="9144000" cy="501648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16580F84-F458-314B-8997-1CA50328FB4B}"/>
              </a:ext>
            </a:extLst>
          </p:cNvPr>
          <p:cNvSpPr txBox="1">
            <a:spLocks/>
          </p:cNvSpPr>
          <p:nvPr/>
        </p:nvSpPr>
        <p:spPr>
          <a:xfrm>
            <a:off x="14019" y="4682932"/>
            <a:ext cx="9063308" cy="1578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1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 defTabSz="733722"/>
            <a:r>
              <a:rPr lang="ru-RU" sz="2052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Распоряжением Правительства РФ от 29.04.2021 № 1139-р  </a:t>
            </a:r>
          </a:p>
          <a:p>
            <a:pPr algn="ctr" defTabSz="733722"/>
            <a:r>
              <a:rPr lang="ru-RU" sz="2052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изменения в распоряжение Правительства РФ от 31.01.2017 № 147-р «О целевых моделях упрощения процедур ведения бизнеса и повышения инвестиционной привлекательности субъектов Российской Федерации»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32247" y="6424620"/>
            <a:ext cx="2262851" cy="365125"/>
          </a:xfrm>
        </p:spPr>
        <p:txBody>
          <a:bodyPr/>
          <a:lstStyle/>
          <a:p>
            <a:pPr algn="r"/>
            <a:fld id="{C426466A-A062-4EA8-869F-F58765B31057}" type="slidenum">
              <a:rPr lang="uk-UA" smtClean="0">
                <a:solidFill>
                  <a:schemeClr val="bg1"/>
                </a:solidFill>
              </a:rPr>
              <a:pPr algn="r"/>
              <a:t>34</a:t>
            </a:fld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2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830F749-052A-A34F-B727-3EB78A5979D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2"/>
          <a:stretch/>
        </p:blipFill>
        <p:spPr>
          <a:xfrm>
            <a:off x="-393" y="6409460"/>
            <a:ext cx="9144393" cy="438931"/>
          </a:xfrm>
          <a:prstGeom prst="rect">
            <a:avLst/>
          </a:prstGeom>
        </p:spPr>
      </p:pic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D9ACCDEE-9C7D-2C42-8147-2E6B9A8363C3}"/>
              </a:ext>
            </a:extLst>
          </p:cNvPr>
          <p:cNvSpPr/>
          <p:nvPr/>
        </p:nvSpPr>
        <p:spPr>
          <a:xfrm>
            <a:off x="5009762" y="2375658"/>
            <a:ext cx="3427195" cy="3481938"/>
          </a:xfrm>
          <a:prstGeom prst="roundRect">
            <a:avLst/>
          </a:prstGeom>
          <a:solidFill>
            <a:schemeClr val="bg1"/>
          </a:solidFill>
          <a:ln>
            <a:solidFill>
              <a:srgbClr val="339A84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 prstMaterial="metal"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143" tIns="42572" rIns="85143" bIns="42572" rtlCol="0" anchor="ctr"/>
          <a:lstStyle/>
          <a:p>
            <a:pPr algn="ctr" defTabSz="691854"/>
            <a:endParaRPr lang="ru-RU" sz="1391" dirty="0">
              <a:solidFill>
                <a:srgbClr val="1075A0"/>
              </a:solidFill>
              <a:latin typeface="Segoe Print" panose="02000800000000000000" pitchFamily="2" charset="0"/>
              <a:ea typeface="Segoe UI Symbol" panose="020B0502040204020203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6580F84-F458-314B-8997-1CA50328FB4B}"/>
              </a:ext>
            </a:extLst>
          </p:cNvPr>
          <p:cNvSpPr txBox="1">
            <a:spLocks/>
          </p:cNvSpPr>
          <p:nvPr/>
        </p:nvSpPr>
        <p:spPr>
          <a:xfrm>
            <a:off x="610582" y="160275"/>
            <a:ext cx="8310405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1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691854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РАСПОРЯЖЕНИЕМ ПРАВИТЕЛЬСТВА РФ ОТ 29.04.2021 № 1139-Р  </a:t>
            </a:r>
          </a:p>
          <a:p>
            <a:pPr defTabSz="691854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ВНЕСЕНЫ ИЗМЕНЕНИЯ В РАСПОРЯЖЕНИЕ ПРАВИТЕЛЬСТВА РФ ОТ 31.01.2017 № 147-Р «О ЦЕЛЕВЫХ МОДЕЛЯХ УПРОЩЕНИЯ ПРОЦЕДУР ВЕДЕНИЯ БИЗНЕСА И ПОВЫШЕНИЯ ИНВЕСТИЦИОННОЙ ПРИВЛЕКАТЕЛЬНОСТИ СУБЪЕКТОВ РОССИЙСКОЙ ФЕДЕРАЦИИ»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CDCB88B7-A489-004A-AE21-3D9D26BCF233}"/>
              </a:ext>
            </a:extLst>
          </p:cNvPr>
          <p:cNvSpPr/>
          <p:nvPr/>
        </p:nvSpPr>
        <p:spPr>
          <a:xfrm>
            <a:off x="838307" y="2375659"/>
            <a:ext cx="3142547" cy="1653961"/>
          </a:xfrm>
          <a:prstGeom prst="roundRect">
            <a:avLst/>
          </a:prstGeom>
          <a:solidFill>
            <a:schemeClr val="bg1"/>
          </a:solidFill>
          <a:ln>
            <a:solidFill>
              <a:srgbClr val="34A290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143" tIns="42572" rIns="85143" bIns="42572" rtlCol="0" anchor="ctr"/>
          <a:lstStyle/>
          <a:p>
            <a:pPr algn="ctr" defTabSz="691854"/>
            <a:endParaRPr lang="ru-RU" sz="1391" dirty="0">
              <a:solidFill>
                <a:srgbClr val="1075A0"/>
              </a:solidFill>
              <a:latin typeface="Segoe Print" panose="02000800000000000000" pitchFamily="2" charset="0"/>
              <a:ea typeface="Segoe UI Symbol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465DC-D1E4-DA4C-981C-7F5F390EFD67}"/>
              </a:ext>
            </a:extLst>
          </p:cNvPr>
          <p:cNvSpPr txBox="1"/>
          <p:nvPr/>
        </p:nvSpPr>
        <p:spPr>
          <a:xfrm>
            <a:off x="838306" y="2375661"/>
            <a:ext cx="2975764" cy="2208801"/>
          </a:xfrm>
          <a:prstGeom prst="rect">
            <a:avLst/>
          </a:prstGeom>
          <a:noFill/>
        </p:spPr>
        <p:txBody>
          <a:bodyPr wrap="square" lIns="85143" tIns="42572" rIns="85143" bIns="42572" rtlCol="0">
            <a:spAutoFit/>
          </a:bodyPr>
          <a:lstStyle/>
          <a:p>
            <a:pPr algn="ctr" defTabSz="691854"/>
            <a:r>
              <a:rPr lang="ru-RU" sz="1210" b="1" dirty="0">
                <a:solidFill>
                  <a:srgbClr val="0C7F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52" dirty="0">
                <a:solidFill>
                  <a:srgbClr val="373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«РЕГИСТРАЦИЯ ПРАВА СОБСТВЕННОСТИ НА ЗЕМЕЛЬНЫЕ УЧАСТКИ И ОБЪЕКТЫ НЕДВИЖИМОГО ИМУЩЕСТВА» </a:t>
            </a:r>
          </a:p>
          <a:p>
            <a:pPr algn="ctr" defTabSz="691854"/>
            <a:endParaRPr lang="ru-RU" sz="1452" b="1" dirty="0">
              <a:solidFill>
                <a:srgbClr val="0C7FA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 defTabSz="691854"/>
            <a:r>
              <a:rPr lang="ru-RU" sz="1210" dirty="0">
                <a:solidFill>
                  <a:srgbClr val="339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показателей </a:t>
            </a:r>
            <a:r>
              <a:rPr lang="ru-RU" sz="1089" b="1" dirty="0">
                <a:solidFill>
                  <a:srgbClr val="339A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</a:t>
            </a:r>
            <a:r>
              <a:rPr lang="ru-RU" sz="1452" b="1" dirty="0">
                <a:solidFill>
                  <a:srgbClr val="339A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12</a:t>
            </a:r>
          </a:p>
          <a:p>
            <a:pPr algn="ctr" defTabSz="691854"/>
            <a:endParaRPr lang="ru-RU" sz="1210" b="1" dirty="0">
              <a:solidFill>
                <a:srgbClr val="0C7FA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 defTabSz="691854"/>
            <a:endParaRPr lang="ru-RU" sz="1210" b="1" dirty="0">
              <a:solidFill>
                <a:srgbClr val="0C7FA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 defTabSz="691854"/>
            <a:endParaRPr lang="ru-RU" sz="1210" b="1" dirty="0">
              <a:solidFill>
                <a:srgbClr val="0C7FA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Номер слайда 2"/>
          <p:cNvSpPr txBox="1">
            <a:spLocks/>
          </p:cNvSpPr>
          <p:nvPr/>
        </p:nvSpPr>
        <p:spPr>
          <a:xfrm>
            <a:off x="3873629" y="5796636"/>
            <a:ext cx="2103120" cy="261177"/>
          </a:xfrm>
          <a:prstGeom prst="rect">
            <a:avLst/>
          </a:prstGeom>
        </p:spPr>
        <p:txBody>
          <a:bodyPr lIns="85143" tIns="42572" rIns="85143" bIns="42572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1089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BC8359A-348B-6A4A-BB8B-E2A6130C2676}"/>
              </a:ext>
            </a:extLst>
          </p:cNvPr>
          <p:cNvSpPr txBox="1"/>
          <p:nvPr/>
        </p:nvSpPr>
        <p:spPr>
          <a:xfrm>
            <a:off x="1316711" y="1704422"/>
            <a:ext cx="2212072" cy="781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373"/>
            <a:r>
              <a:rPr lang="ru-RU" sz="1452" b="1" dirty="0">
                <a:solidFill>
                  <a:srgbClr val="34A29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2017 – 2020 </a:t>
            </a:r>
            <a:r>
              <a:rPr lang="ru-RU" sz="1452" b="1" dirty="0" smtClean="0">
                <a:solidFill>
                  <a:srgbClr val="34A29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гг. </a:t>
            </a:r>
            <a:endParaRPr lang="ru-RU" sz="1452" b="1" dirty="0">
              <a:solidFill>
                <a:srgbClr val="34A29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 defTabSz="449373"/>
            <a:r>
              <a:rPr lang="ru-RU" sz="1452" b="1" dirty="0">
                <a:solidFill>
                  <a:srgbClr val="34A29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 целевые модели</a:t>
            </a:r>
          </a:p>
          <a:p>
            <a:pPr algn="ctr" defTabSz="449373"/>
            <a:endParaRPr lang="ru-RU" sz="1572" b="1" dirty="0">
              <a:solidFill>
                <a:srgbClr val="349A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CDCB88B7-A489-004A-AE21-3D9D26BCF233}"/>
              </a:ext>
            </a:extLst>
          </p:cNvPr>
          <p:cNvSpPr/>
          <p:nvPr/>
        </p:nvSpPr>
        <p:spPr>
          <a:xfrm>
            <a:off x="838307" y="4203637"/>
            <a:ext cx="3142547" cy="1653961"/>
          </a:xfrm>
          <a:prstGeom prst="roundRect">
            <a:avLst/>
          </a:prstGeom>
          <a:solidFill>
            <a:schemeClr val="bg1"/>
          </a:solidFill>
          <a:ln>
            <a:solidFill>
              <a:srgbClr val="34A290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143" tIns="42572" rIns="85143" bIns="42572" rtlCol="0" anchor="ctr"/>
          <a:lstStyle/>
          <a:p>
            <a:pPr algn="ctr" defTabSz="691854"/>
            <a:endParaRPr lang="ru-RU" sz="1391" dirty="0">
              <a:solidFill>
                <a:srgbClr val="1075A0"/>
              </a:solidFill>
              <a:latin typeface="Segoe Print" panose="02000800000000000000" pitchFamily="2" charset="0"/>
              <a:ea typeface="Segoe UI Symbol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A3465DC-D1E4-DA4C-981C-7F5F390EFD67}"/>
              </a:ext>
            </a:extLst>
          </p:cNvPr>
          <p:cNvSpPr txBox="1"/>
          <p:nvPr/>
        </p:nvSpPr>
        <p:spPr>
          <a:xfrm>
            <a:off x="934866" y="4310822"/>
            <a:ext cx="2975764" cy="1594337"/>
          </a:xfrm>
          <a:prstGeom prst="rect">
            <a:avLst/>
          </a:prstGeom>
          <a:noFill/>
        </p:spPr>
        <p:txBody>
          <a:bodyPr wrap="square" lIns="85143" tIns="42572" rIns="85143" bIns="42572" rtlCol="0">
            <a:spAutoFit/>
          </a:bodyPr>
          <a:lstStyle/>
          <a:p>
            <a:pPr algn="ctr" defTabSz="691854"/>
            <a:r>
              <a:rPr lang="ru-RU" sz="1452" dirty="0">
                <a:solidFill>
                  <a:srgbClr val="373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«ПОСТАНОВКА НА КАДАСТРОВЫЙ УЧЕТ ЗЕМЕЛЬНЫХ УЧАСТКОВ </a:t>
            </a:r>
            <a:br>
              <a:rPr lang="ru-RU" sz="1452" dirty="0">
                <a:solidFill>
                  <a:srgbClr val="37373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52" dirty="0">
                <a:solidFill>
                  <a:srgbClr val="373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ОБЪЕКТОВ НЕДВИЖИМОСТИ» </a:t>
            </a:r>
          </a:p>
          <a:p>
            <a:pPr algn="ctr" defTabSz="691854"/>
            <a:endParaRPr lang="ru-RU" sz="1089" b="1" dirty="0">
              <a:solidFill>
                <a:srgbClr val="0C7FA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 defTabSz="691854"/>
            <a:r>
              <a:rPr lang="ru-RU" sz="1210" dirty="0">
                <a:solidFill>
                  <a:srgbClr val="339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показателей </a:t>
            </a:r>
            <a:r>
              <a:rPr lang="ru-RU" sz="1089" b="1" dirty="0">
                <a:solidFill>
                  <a:srgbClr val="339A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</a:t>
            </a:r>
            <a:r>
              <a:rPr lang="ru-RU" sz="1452" b="1" dirty="0">
                <a:solidFill>
                  <a:srgbClr val="339A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BC8359A-348B-6A4A-BB8B-E2A6130C2676}"/>
              </a:ext>
            </a:extLst>
          </p:cNvPr>
          <p:cNvSpPr txBox="1"/>
          <p:nvPr/>
        </p:nvSpPr>
        <p:spPr>
          <a:xfrm>
            <a:off x="5235478" y="1722558"/>
            <a:ext cx="2815885" cy="53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373"/>
            <a:r>
              <a:rPr lang="ru-RU" sz="1452" b="1" dirty="0">
                <a:solidFill>
                  <a:srgbClr val="34A29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2021 – 2024 </a:t>
            </a:r>
            <a:r>
              <a:rPr lang="ru-RU" sz="1452" b="1" dirty="0" smtClean="0">
                <a:solidFill>
                  <a:srgbClr val="34A29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гг.</a:t>
            </a:r>
            <a:endParaRPr lang="ru-RU" sz="1452" b="1" dirty="0">
              <a:solidFill>
                <a:srgbClr val="34A29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 defTabSz="449373"/>
            <a:r>
              <a:rPr lang="ru-RU" sz="1452" b="1" dirty="0">
                <a:solidFill>
                  <a:srgbClr val="34A29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Единая целевая модель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A3465DC-D1E4-DA4C-981C-7F5F390EFD67}"/>
              </a:ext>
            </a:extLst>
          </p:cNvPr>
          <p:cNvSpPr txBox="1"/>
          <p:nvPr/>
        </p:nvSpPr>
        <p:spPr>
          <a:xfrm>
            <a:off x="5235476" y="2733438"/>
            <a:ext cx="2975764" cy="2767479"/>
          </a:xfrm>
          <a:prstGeom prst="rect">
            <a:avLst/>
          </a:prstGeom>
          <a:noFill/>
        </p:spPr>
        <p:txBody>
          <a:bodyPr wrap="square" lIns="85143" tIns="42572" rIns="85143" bIns="42572" rtlCol="0">
            <a:spAutoFit/>
          </a:bodyPr>
          <a:lstStyle/>
          <a:p>
            <a:pPr algn="ctr" defTabSz="691854"/>
            <a:r>
              <a:rPr lang="ru-RU" sz="1452" dirty="0">
                <a:solidFill>
                  <a:srgbClr val="373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«ПОДГОТОВКА ДОКУМЕНТОВ </a:t>
            </a:r>
            <a:br>
              <a:rPr lang="ru-RU" sz="1452" dirty="0">
                <a:solidFill>
                  <a:srgbClr val="37373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52" dirty="0">
                <a:solidFill>
                  <a:srgbClr val="373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ОСУЩЕСТВЛЕНИЕ ГОСУДАРСТВЕННОГО КАДАСТРОВОГО УЧЕТА </a:t>
            </a:r>
            <a:br>
              <a:rPr lang="ru-RU" sz="1452" dirty="0">
                <a:solidFill>
                  <a:srgbClr val="37373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52" dirty="0">
                <a:solidFill>
                  <a:srgbClr val="373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ГОСУДАРСТВЕННОЙ РЕГИСТРАЦИИ ПРАВ СОБСТВЕННОСТИ </a:t>
            </a:r>
            <a:br>
              <a:rPr lang="ru-RU" sz="1452" dirty="0">
                <a:solidFill>
                  <a:srgbClr val="37373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52" dirty="0">
                <a:solidFill>
                  <a:srgbClr val="373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ОБЪЕКТЫ НЕДВИЖИМОГО ИМУЩЕСТВА» </a:t>
            </a:r>
          </a:p>
          <a:p>
            <a:pPr algn="ctr" defTabSz="691854"/>
            <a:endParaRPr lang="ru-RU" sz="1452" b="1" dirty="0">
              <a:solidFill>
                <a:srgbClr val="0C7FA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 defTabSz="691854"/>
            <a:r>
              <a:rPr lang="ru-RU" sz="1210" dirty="0">
                <a:solidFill>
                  <a:srgbClr val="339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показателей </a:t>
            </a:r>
            <a:r>
              <a:rPr lang="ru-RU" sz="1089" b="1" dirty="0">
                <a:solidFill>
                  <a:srgbClr val="339A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</a:t>
            </a:r>
            <a:r>
              <a:rPr lang="ru-RU" sz="1452" b="1" dirty="0">
                <a:solidFill>
                  <a:srgbClr val="339A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30</a:t>
            </a:r>
          </a:p>
          <a:p>
            <a:pPr algn="ctr" defTabSz="691854"/>
            <a:endParaRPr lang="ru-RU" sz="1452" b="1" dirty="0">
              <a:solidFill>
                <a:srgbClr val="0C7FA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3980854" y="2936170"/>
            <a:ext cx="1023301" cy="2394960"/>
          </a:xfrm>
          <a:prstGeom prst="rightBrace">
            <a:avLst>
              <a:gd name="adj1" fmla="val 8333"/>
              <a:gd name="adj2" fmla="val 50656"/>
            </a:avLst>
          </a:prstGeom>
          <a:ln w="9525" cap="rnd">
            <a:solidFill>
              <a:srgbClr val="34A29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89"/>
          </a:p>
        </p:txBody>
      </p: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0615B8F-330A-2E43-B84F-08BBC5A66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404"/>
          <a:stretch/>
        </p:blipFill>
        <p:spPr>
          <a:xfrm>
            <a:off x="237696" y="160275"/>
            <a:ext cx="317102" cy="4546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0579" y="16880"/>
            <a:ext cx="8471148" cy="1152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0579" y="1314973"/>
            <a:ext cx="8471148" cy="97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17009" y="6469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7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27" y="2757137"/>
            <a:ext cx="2915520" cy="149760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Показатели</a:t>
            </a:r>
            <a:r>
              <a:rPr lang="ru-RU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C930D6B-CE7F-2C48-8E01-D68B3C93386C}"/>
              </a:ext>
            </a:extLst>
          </p:cNvPr>
          <p:cNvSpPr txBox="1">
            <a:spLocks/>
          </p:cNvSpPr>
          <p:nvPr/>
        </p:nvSpPr>
        <p:spPr>
          <a:xfrm>
            <a:off x="2996801" y="318399"/>
            <a:ext cx="3240737" cy="3350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1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894084"/>
            <a:r>
              <a:rPr lang="ru-RU" sz="2177" kern="0" dirty="0">
                <a:solidFill>
                  <a:srgbClr val="1075A0"/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БАЗОВЫЕ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21360" y="741729"/>
            <a:ext cx="4829814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1854">
              <a:buClr>
                <a:schemeClr val="accent2">
                  <a:lumMod val="75000"/>
                </a:schemeClr>
              </a:buClr>
            </a:pPr>
            <a:r>
              <a:rPr lang="ru-RU" sz="12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Наполнение ЕГРН </a:t>
            </a: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сведениями о границах административно-территориальных образований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21361" y="1243415"/>
            <a:ext cx="5165405" cy="278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1854">
              <a:spcBef>
                <a:spcPts val="363"/>
              </a:spcBef>
              <a:buClr>
                <a:schemeClr val="accent2">
                  <a:lumMod val="75000"/>
                </a:schemeClr>
              </a:buClr>
            </a:pPr>
            <a:r>
              <a:rPr lang="ru-RU" sz="12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приема и сканирования </a:t>
            </a: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документов в МФЦ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21358" y="2032377"/>
            <a:ext cx="5032204" cy="1414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1854">
              <a:spcBef>
                <a:spcPts val="363"/>
              </a:spcBef>
              <a:buClr>
                <a:schemeClr val="accent2">
                  <a:lumMod val="75000"/>
                </a:schemeClr>
              </a:buClr>
            </a:pPr>
            <a:r>
              <a:rPr lang="ru-RU" sz="12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сроков</a:t>
            </a: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07403" indent="-207403" defTabSz="691854">
              <a:spcBef>
                <a:spcPts val="363"/>
              </a:spcBef>
              <a:buClr>
                <a:srgbClr val="34A290"/>
              </a:buClr>
              <a:buFont typeface="Arial" panose="020B0604020202020204" pitchFamily="34" charset="0"/>
              <a:buChar char="•"/>
            </a:pP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регистрации прав и кадастрового учета</a:t>
            </a:r>
          </a:p>
          <a:p>
            <a:pPr marL="207403" indent="-207403" defTabSz="691854">
              <a:spcBef>
                <a:spcPts val="363"/>
              </a:spcBef>
              <a:buClr>
                <a:srgbClr val="34A290"/>
              </a:buClr>
              <a:buFont typeface="Arial" panose="020B0604020202020204" pitchFamily="34" charset="0"/>
              <a:buChar char="•"/>
            </a:pP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подготовки и утверждения схемы расположения земельного участка на кадастровом плане территории</a:t>
            </a:r>
          </a:p>
          <a:p>
            <a:pPr marL="207403" indent="-207403" defTabSz="691854">
              <a:spcBef>
                <a:spcPts val="363"/>
              </a:spcBef>
              <a:buClr>
                <a:srgbClr val="34A290"/>
              </a:buClr>
              <a:buFont typeface="Arial" panose="020B0604020202020204" pitchFamily="34" charset="0"/>
              <a:buChar char="•"/>
            </a:pP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присвоения адреса объекту адресации </a:t>
            </a:r>
          </a:p>
          <a:p>
            <a:pPr marL="207403" indent="-207403" defTabSz="691854">
              <a:spcBef>
                <a:spcPts val="363"/>
              </a:spcBef>
              <a:buClr>
                <a:srgbClr val="34A290"/>
              </a:buClr>
              <a:buFont typeface="Arial" panose="020B0604020202020204" pitchFamily="34" charset="0"/>
              <a:buChar char="•"/>
            </a:pP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подготовки межевого и технического планов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DC930D6B-CE7F-2C48-8E01-D68B3C93386C}"/>
              </a:ext>
            </a:extLst>
          </p:cNvPr>
          <p:cNvSpPr txBox="1">
            <a:spLocks/>
          </p:cNvSpPr>
          <p:nvPr/>
        </p:nvSpPr>
        <p:spPr>
          <a:xfrm>
            <a:off x="3089282" y="3511144"/>
            <a:ext cx="7487627" cy="3350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1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894084"/>
            <a:r>
              <a:rPr lang="ru-RU" sz="2177" kern="0" dirty="0">
                <a:solidFill>
                  <a:srgbClr val="34A290"/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НОВЫЕ, в том числе: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82415" y="5270861"/>
            <a:ext cx="5593012" cy="154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1854">
              <a:spcBef>
                <a:spcPts val="363"/>
              </a:spcBef>
              <a:buClr>
                <a:schemeClr val="accent2">
                  <a:lumMod val="75000"/>
                </a:schemeClr>
              </a:buClr>
            </a:pPr>
            <a:r>
              <a:rPr lang="ru-RU" sz="12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Внесение в ЕГРН</a:t>
            </a: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сведений:</a:t>
            </a:r>
          </a:p>
          <a:p>
            <a:pPr marL="207403" indent="-207403" defTabSz="691854">
              <a:spcBef>
                <a:spcPts val="363"/>
              </a:spcBef>
              <a:buClr>
                <a:srgbClr val="34A290"/>
              </a:buClr>
              <a:buFont typeface="Arial" panose="020B0604020202020204" pitchFamily="34" charset="0"/>
              <a:buChar char="•"/>
            </a:pP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местоположении границ </a:t>
            </a:r>
            <a:r>
              <a:rPr lang="ru-RU" sz="12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 затопления и подтопления</a:t>
            </a:r>
          </a:p>
          <a:p>
            <a:pPr marL="207403" indent="-207403" defTabSz="691854">
              <a:spcBef>
                <a:spcPts val="363"/>
              </a:spcBef>
              <a:buClr>
                <a:srgbClr val="34A290"/>
              </a:buClr>
              <a:buFont typeface="Arial" panose="020B0604020202020204" pitchFamily="34" charset="0"/>
              <a:buChar char="•"/>
            </a:pP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округах санитарной (горно-санитарной) охраны лечебно-оздоровительных местностей, курортов и природных лечебных ресурсов</a:t>
            </a:r>
          </a:p>
          <a:p>
            <a:pPr marL="207403" indent="-207403" defTabSz="691854">
              <a:spcBef>
                <a:spcPts val="363"/>
              </a:spcBef>
              <a:buClr>
                <a:srgbClr val="34A290"/>
              </a:buClr>
              <a:buFont typeface="Arial" panose="020B0604020202020204" pitchFamily="34" charset="0"/>
              <a:buChar char="•"/>
            </a:pP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объектах недвижимости, необходимых для определения их </a:t>
            </a:r>
            <a:r>
              <a:rPr lang="ru-RU" sz="12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кадастровой стоимости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96550" y="4914513"/>
            <a:ext cx="6272023" cy="278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1854">
              <a:spcBef>
                <a:spcPts val="363"/>
              </a:spcBef>
              <a:buClr>
                <a:schemeClr val="accent2">
                  <a:lumMod val="75000"/>
                </a:schemeClr>
              </a:buClr>
            </a:pP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12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электронных услуг</a:t>
            </a: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оказываемых юридическим лицам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96550" y="4483251"/>
            <a:ext cx="5929491" cy="278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1854">
              <a:spcBef>
                <a:spcPts val="363"/>
              </a:spcBef>
              <a:buClr>
                <a:schemeClr val="accent2">
                  <a:lumMod val="75000"/>
                </a:schemeClr>
              </a:buClr>
            </a:pPr>
            <a:r>
              <a:rPr lang="ru-RU" sz="12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</a:t>
            </a: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правообладателей ранее учтенных объектов недвижимости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21361" y="1648569"/>
            <a:ext cx="5165405" cy="278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1854">
              <a:spcBef>
                <a:spcPts val="363"/>
              </a:spcBef>
              <a:buClr>
                <a:schemeClr val="accent2">
                  <a:lumMod val="75000"/>
                </a:schemeClr>
              </a:buClr>
            </a:pP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12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электронных услуг</a:t>
            </a: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оказываемых органам власти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E7115F1-937A-7844-9EBC-F1610F50C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5741" y="1616622"/>
            <a:ext cx="342915" cy="34291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596549" y="3976199"/>
            <a:ext cx="5165405" cy="278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1854">
              <a:spcBef>
                <a:spcPts val="363"/>
              </a:spcBef>
              <a:buClr>
                <a:schemeClr val="accent2">
                  <a:lumMod val="75000"/>
                </a:schemeClr>
              </a:buClr>
            </a:pPr>
            <a:r>
              <a:rPr lang="ru-RU" sz="12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12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электронной ипотеки</a:t>
            </a:r>
          </a:p>
        </p:txBody>
      </p:sp>
      <p:sp>
        <p:nvSpPr>
          <p:cNvPr id="17" name="object 2"/>
          <p:cNvSpPr/>
          <p:nvPr/>
        </p:nvSpPr>
        <p:spPr>
          <a:xfrm>
            <a:off x="3088498" y="3917686"/>
            <a:ext cx="314946" cy="3403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50201">
              <a:defRPr/>
            </a:pPr>
            <a:endParaRPr sz="127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E7115F1-937A-7844-9EBC-F1610F50C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88501" y="4885627"/>
            <a:ext cx="342915" cy="3429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770A81E-3FD4-0043-AC3C-53F948900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0618" y="4423479"/>
            <a:ext cx="342915" cy="34291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480DA51-4F08-0345-B4D5-52DC876D6E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66" y="2049238"/>
            <a:ext cx="395088" cy="39508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D76AFF39-CF1B-7E41-9F0A-81FEC17D17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09" y="775784"/>
            <a:ext cx="355121" cy="30556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D76AFF39-CF1B-7E41-9F0A-81FEC17D17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04" y="5393941"/>
            <a:ext cx="355121" cy="30556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6F27CAA1-2136-3442-A85F-361F1ECD82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63951" y="1157883"/>
            <a:ext cx="243850" cy="342915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3FF5920D-BB79-D044-88BF-F3E6FD7D00F4}"/>
              </a:ext>
            </a:extLst>
          </p:cNvPr>
          <p:cNvSpPr/>
          <p:nvPr/>
        </p:nvSpPr>
        <p:spPr>
          <a:xfrm>
            <a:off x="172980" y="2992110"/>
            <a:ext cx="2672816" cy="930967"/>
          </a:xfrm>
          <a:prstGeom prst="roundRect">
            <a:avLst/>
          </a:prstGeom>
          <a:noFill/>
          <a:ln w="952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302" tIns="27651" rIns="55302" bIns="276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726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5B21F47-D7B8-7541-8B1F-CA29DC6D488D}"/>
              </a:ext>
            </a:extLst>
          </p:cNvPr>
          <p:cNvSpPr>
            <a:spLocks/>
          </p:cNvSpPr>
          <p:nvPr/>
        </p:nvSpPr>
        <p:spPr>
          <a:xfrm>
            <a:off x="4526345" y="1147721"/>
            <a:ext cx="4349425" cy="5600987"/>
          </a:xfrm>
          <a:prstGeom prst="roundRect">
            <a:avLst>
              <a:gd name="adj" fmla="val 2775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770" tIns="48385" rIns="96770" bIns="483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905" dirty="0"/>
              <a:t> 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D5B21F47-D7B8-7541-8B1F-CA29DC6D488D}"/>
              </a:ext>
            </a:extLst>
          </p:cNvPr>
          <p:cNvSpPr>
            <a:spLocks/>
          </p:cNvSpPr>
          <p:nvPr/>
        </p:nvSpPr>
        <p:spPr>
          <a:xfrm>
            <a:off x="269246" y="1147722"/>
            <a:ext cx="4092717" cy="5600987"/>
          </a:xfrm>
          <a:prstGeom prst="roundRect">
            <a:avLst>
              <a:gd name="adj" fmla="val 2775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770" tIns="48385" rIns="96770" bIns="483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905" dirty="0"/>
              <a:t> </a:t>
            </a:r>
          </a:p>
        </p:txBody>
      </p:sp>
      <p:sp>
        <p:nvSpPr>
          <p:cNvPr id="11" name="Скругленный прямоугольник 58">
            <a:extLst>
              <a:ext uri="{FF2B5EF4-FFF2-40B4-BE49-F238E27FC236}">
                <a16:creationId xmlns:a16="http://schemas.microsoft.com/office/drawing/2014/main" xmlns="" id="{767E114E-A544-6E47-B29D-0D49AA3B4230}"/>
              </a:ext>
            </a:extLst>
          </p:cNvPr>
          <p:cNvSpPr/>
          <p:nvPr/>
        </p:nvSpPr>
        <p:spPr>
          <a:xfrm>
            <a:off x="444923" y="972082"/>
            <a:ext cx="2917889" cy="299556"/>
          </a:xfrm>
          <a:prstGeom prst="roundRect">
            <a:avLst>
              <a:gd name="adj" fmla="val 50000"/>
            </a:avLst>
          </a:prstGeom>
          <a:solidFill>
            <a:srgbClr val="02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31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Границы</a:t>
            </a:r>
          </a:p>
        </p:txBody>
      </p:sp>
      <p:sp>
        <p:nvSpPr>
          <p:cNvPr id="12" name="Скругленный прямоугольник 58">
            <a:extLst>
              <a:ext uri="{FF2B5EF4-FFF2-40B4-BE49-F238E27FC236}">
                <a16:creationId xmlns:a16="http://schemas.microsoft.com/office/drawing/2014/main" xmlns="" id="{767E114E-A544-6E47-B29D-0D49AA3B4230}"/>
              </a:ext>
            </a:extLst>
          </p:cNvPr>
          <p:cNvSpPr/>
          <p:nvPr/>
        </p:nvSpPr>
        <p:spPr>
          <a:xfrm>
            <a:off x="5127418" y="967109"/>
            <a:ext cx="2917889" cy="304529"/>
          </a:xfrm>
          <a:prstGeom prst="roundRect">
            <a:avLst>
              <a:gd name="adj" fmla="val 50000"/>
            </a:avLst>
          </a:prstGeom>
          <a:solidFill>
            <a:srgbClr val="0272AC"/>
          </a:solidFill>
          <a:ln>
            <a:solidFill>
              <a:srgbClr val="009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31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</a:t>
            </a: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B4C40117-59AC-4046-8AF7-DB5BE3B599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9248" y="59217"/>
            <a:ext cx="8384752" cy="681875"/>
          </a:xfrm>
          <a:prstGeom prst="rect">
            <a:avLst/>
          </a:prstGeom>
        </p:spPr>
        <p:txBody>
          <a:bodyPr vert="horz" wrap="square" lIns="0" tIns="16912" rIns="0" bIns="0" rtlCol="0" anchor="ctr" anchorCtr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НАПОЛНЕНИЕ ЕГРН СВЕДЕНИЯМИ </a:t>
            </a:r>
            <a:r>
              <a:rPr lang="ru-RU" sz="2400" dirty="0" smtClean="0"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В </a:t>
            </a:r>
            <a:br>
              <a:rPr lang="ru-RU" sz="2400" dirty="0" smtClean="0"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ЛЕНИНГРАДСКОЙ </a:t>
            </a:r>
            <a:r>
              <a:rPr lang="ru-RU" sz="2400" dirty="0"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ОБЛАСТИ</a:t>
            </a:r>
            <a:endParaRPr lang="ru-RU" sz="1800" i="1" u="sng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05A40DA-14DF-2A47-A383-00DE293B7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368" b="-11453"/>
          <a:stretch/>
        </p:blipFill>
        <p:spPr>
          <a:xfrm>
            <a:off x="240508" y="163544"/>
            <a:ext cx="278233" cy="4549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1" y="708592"/>
            <a:ext cx="8405288" cy="953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1" y="-21887"/>
            <a:ext cx="8425826" cy="9534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21081" y="1509442"/>
            <a:ext cx="1571810" cy="31516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Субъектов РФ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463654" y="1480288"/>
            <a:ext cx="1950746" cy="49521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Муниципальных образований</a:t>
            </a:r>
          </a:p>
        </p:txBody>
      </p:sp>
      <p:sp>
        <p:nvSpPr>
          <p:cNvPr id="46" name="Кольцо 45"/>
          <p:cNvSpPr/>
          <p:nvPr/>
        </p:nvSpPr>
        <p:spPr>
          <a:xfrm>
            <a:off x="543613" y="2018560"/>
            <a:ext cx="1714965" cy="1600399"/>
          </a:xfrm>
          <a:prstGeom prst="donut">
            <a:avLst>
              <a:gd name="adj" fmla="val 113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47" name="Кольцо 46"/>
          <p:cNvSpPr/>
          <p:nvPr/>
        </p:nvSpPr>
        <p:spPr>
          <a:xfrm>
            <a:off x="2559992" y="2018560"/>
            <a:ext cx="1659876" cy="1618334"/>
          </a:xfrm>
          <a:prstGeom prst="donut">
            <a:avLst>
              <a:gd name="adj" fmla="val 113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48" name="Кольцо 47"/>
          <p:cNvSpPr/>
          <p:nvPr/>
        </p:nvSpPr>
        <p:spPr>
          <a:xfrm>
            <a:off x="507992" y="4591049"/>
            <a:ext cx="1759254" cy="1746584"/>
          </a:xfrm>
          <a:prstGeom prst="donut">
            <a:avLst>
              <a:gd name="adj" fmla="val 113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49" name="Кольцо 48"/>
          <p:cNvSpPr/>
          <p:nvPr/>
        </p:nvSpPr>
        <p:spPr>
          <a:xfrm>
            <a:off x="2492304" y="4726113"/>
            <a:ext cx="1695596" cy="1706393"/>
          </a:xfrm>
          <a:prstGeom prst="donut">
            <a:avLst>
              <a:gd name="adj" fmla="val 113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44483" y="3948744"/>
            <a:ext cx="157181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Населенных пунктов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591530" y="3939334"/>
            <a:ext cx="157181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Территориальных зон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Кольцо 66"/>
          <p:cNvSpPr/>
          <p:nvPr/>
        </p:nvSpPr>
        <p:spPr>
          <a:xfrm>
            <a:off x="4760191" y="2155352"/>
            <a:ext cx="943464" cy="882007"/>
          </a:xfrm>
          <a:prstGeom prst="donut">
            <a:avLst>
              <a:gd name="adj" fmla="val 113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68" name="Кольцо 67"/>
          <p:cNvSpPr/>
          <p:nvPr/>
        </p:nvSpPr>
        <p:spPr>
          <a:xfrm>
            <a:off x="6229325" y="2140434"/>
            <a:ext cx="943464" cy="896925"/>
          </a:xfrm>
          <a:prstGeom prst="donut">
            <a:avLst>
              <a:gd name="adj" fmla="val 113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69" name="Кольцо 68"/>
          <p:cNvSpPr/>
          <p:nvPr/>
        </p:nvSpPr>
        <p:spPr>
          <a:xfrm>
            <a:off x="7647715" y="2132656"/>
            <a:ext cx="943464" cy="882007"/>
          </a:xfrm>
          <a:prstGeom prst="donut">
            <a:avLst>
              <a:gd name="adj" fmla="val 113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439630" y="1368224"/>
            <a:ext cx="169645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Без зарегистрированных прав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855425" y="1354685"/>
            <a:ext cx="169645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Отсутствует разрешенное использование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271219" y="1359793"/>
            <a:ext cx="169645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Отсутствует категория земель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Прямая соединительная линия 72"/>
          <p:cNvCxnSpPr>
            <a:cxnSpLocks/>
          </p:cNvCxnSpPr>
          <p:nvPr/>
        </p:nvCxnSpPr>
        <p:spPr>
          <a:xfrm flipV="1">
            <a:off x="4526344" y="3944288"/>
            <a:ext cx="4310941" cy="3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Скругленный прямоугольник 58">
            <a:extLst>
              <a:ext uri="{FF2B5EF4-FFF2-40B4-BE49-F238E27FC236}">
                <a16:creationId xmlns:a16="http://schemas.microsoft.com/office/drawing/2014/main" xmlns="" id="{767E114E-A544-6E47-B29D-0D49AA3B4230}"/>
              </a:ext>
            </a:extLst>
          </p:cNvPr>
          <p:cNvSpPr/>
          <p:nvPr/>
        </p:nvSpPr>
        <p:spPr>
          <a:xfrm>
            <a:off x="5324677" y="3682032"/>
            <a:ext cx="3212648" cy="310591"/>
          </a:xfrm>
          <a:prstGeom prst="roundRect">
            <a:avLst>
              <a:gd name="adj" fmla="val 50000"/>
            </a:avLst>
          </a:prstGeom>
          <a:solidFill>
            <a:srgbClr val="0272AC"/>
          </a:solidFill>
          <a:ln>
            <a:solidFill>
              <a:srgbClr val="009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31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объекты недвижимости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4789169" y="4223072"/>
            <a:ext cx="169645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Без зарегистрированных прав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Кольцо 78"/>
          <p:cNvSpPr/>
          <p:nvPr/>
        </p:nvSpPr>
        <p:spPr>
          <a:xfrm>
            <a:off x="4826804" y="4910011"/>
            <a:ext cx="1675917" cy="1572434"/>
          </a:xfrm>
          <a:prstGeom prst="donut">
            <a:avLst>
              <a:gd name="adj" fmla="val 113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82" name="Арка 81"/>
          <p:cNvSpPr/>
          <p:nvPr/>
        </p:nvSpPr>
        <p:spPr>
          <a:xfrm rot="16200000">
            <a:off x="573740" y="1942374"/>
            <a:ext cx="1669297" cy="1813657"/>
          </a:xfrm>
          <a:prstGeom prst="blockArc">
            <a:avLst>
              <a:gd name="adj1" fmla="val 10800000"/>
              <a:gd name="adj2" fmla="val 19016393"/>
              <a:gd name="adj3" fmla="val 14440"/>
            </a:avLst>
          </a:prstGeom>
          <a:solidFill>
            <a:srgbClr val="50A55D"/>
          </a:solidFill>
          <a:ln w="38100">
            <a:solidFill>
              <a:srgbClr val="50A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974239" y="2310100"/>
            <a:ext cx="871005" cy="4181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2117" dirty="0" smtClean="0">
                <a:solidFill>
                  <a:schemeClr val="accent1">
                    <a:lumMod val="75000"/>
                  </a:schemeClr>
                </a:solidFill>
              </a:rPr>
              <a:t>40%</a:t>
            </a:r>
            <a:endParaRPr lang="en-US" sz="211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88387" y="2820739"/>
            <a:ext cx="1166082" cy="3528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93" dirty="0" smtClean="0">
                <a:latin typeface="Arial Narrow" panose="020B0606020202030204" pitchFamily="34" charset="0"/>
              </a:rPr>
              <a:t>2 шт.</a:t>
            </a:r>
            <a:endParaRPr lang="ru-RU" sz="1693" dirty="0">
              <a:latin typeface="Arial Narrow" panose="020B0606020202030204" pitchFamily="34" charset="0"/>
            </a:endParaRPr>
          </a:p>
        </p:txBody>
      </p:sp>
      <p:sp>
        <p:nvSpPr>
          <p:cNvPr id="85" name="Арка 84"/>
          <p:cNvSpPr/>
          <p:nvPr/>
        </p:nvSpPr>
        <p:spPr>
          <a:xfrm rot="16200000">
            <a:off x="2575627" y="1927296"/>
            <a:ext cx="1651290" cy="1774113"/>
          </a:xfrm>
          <a:prstGeom prst="blockArc">
            <a:avLst>
              <a:gd name="adj1" fmla="val 10800000"/>
              <a:gd name="adj2" fmla="val 9402887"/>
              <a:gd name="adj3" fmla="val 13313"/>
            </a:avLst>
          </a:prstGeom>
          <a:solidFill>
            <a:srgbClr val="50A55D"/>
          </a:solidFill>
          <a:ln w="38100">
            <a:solidFill>
              <a:srgbClr val="50A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070003" y="2355724"/>
            <a:ext cx="871005" cy="4181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2117" dirty="0" smtClean="0">
                <a:solidFill>
                  <a:schemeClr val="accent1">
                    <a:lumMod val="75000"/>
                  </a:schemeClr>
                </a:solidFill>
              </a:rPr>
              <a:t>98%</a:t>
            </a:r>
            <a:endParaRPr lang="en-US" sz="211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855986" y="2839749"/>
            <a:ext cx="1166082" cy="3528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93" dirty="0" smtClean="0">
                <a:latin typeface="Arial Narrow" panose="020B0606020202030204" pitchFamily="34" charset="0"/>
              </a:rPr>
              <a:t>200 шт.</a:t>
            </a:r>
            <a:endParaRPr lang="ru-RU" sz="1693" dirty="0">
              <a:latin typeface="Arial Narrow" panose="020B0606020202030204" pitchFamily="34" charset="0"/>
            </a:endParaRPr>
          </a:p>
        </p:txBody>
      </p:sp>
      <p:sp>
        <p:nvSpPr>
          <p:cNvPr id="88" name="Арка 87"/>
          <p:cNvSpPr/>
          <p:nvPr/>
        </p:nvSpPr>
        <p:spPr>
          <a:xfrm rot="16200000">
            <a:off x="462422" y="4533776"/>
            <a:ext cx="1818012" cy="1906813"/>
          </a:xfrm>
          <a:prstGeom prst="blockArc">
            <a:avLst>
              <a:gd name="adj1" fmla="val 10800000"/>
              <a:gd name="adj2" fmla="val 6934812"/>
              <a:gd name="adj3" fmla="val 14613"/>
            </a:avLst>
          </a:prstGeom>
          <a:solidFill>
            <a:srgbClr val="50A55D"/>
          </a:solidFill>
          <a:ln w="38100">
            <a:solidFill>
              <a:srgbClr val="50A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935925" y="5097850"/>
            <a:ext cx="871005" cy="4181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2117" dirty="0" smtClean="0">
                <a:solidFill>
                  <a:schemeClr val="accent1">
                    <a:lumMod val="75000"/>
                  </a:schemeClr>
                </a:solidFill>
              </a:rPr>
              <a:t>86%</a:t>
            </a:r>
            <a:endParaRPr lang="en-US" sz="211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8054" y="5569324"/>
            <a:ext cx="1166082" cy="3528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93" dirty="0" smtClean="0">
                <a:latin typeface="Arial Narrow" panose="020B0606020202030204" pitchFamily="34" charset="0"/>
              </a:rPr>
              <a:t>2 525 шт.</a:t>
            </a:r>
            <a:endParaRPr lang="ru-RU" sz="1693" dirty="0">
              <a:latin typeface="Arial Narrow" panose="020B0606020202030204" pitchFamily="34" charset="0"/>
            </a:endParaRPr>
          </a:p>
        </p:txBody>
      </p:sp>
      <p:sp>
        <p:nvSpPr>
          <p:cNvPr id="91" name="Арка 90"/>
          <p:cNvSpPr/>
          <p:nvPr/>
        </p:nvSpPr>
        <p:spPr>
          <a:xfrm rot="16200000">
            <a:off x="2428343" y="4625201"/>
            <a:ext cx="1838905" cy="1875580"/>
          </a:xfrm>
          <a:prstGeom prst="blockArc">
            <a:avLst>
              <a:gd name="adj1" fmla="val 10800000"/>
              <a:gd name="adj2" fmla="val 8487709"/>
              <a:gd name="adj3" fmla="val 17090"/>
            </a:avLst>
          </a:prstGeom>
          <a:solidFill>
            <a:srgbClr val="50A55D"/>
          </a:solidFill>
          <a:ln w="38100">
            <a:solidFill>
              <a:srgbClr val="50A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855986" y="5633456"/>
            <a:ext cx="1166082" cy="3528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93" dirty="0" smtClean="0">
                <a:latin typeface="Arial Narrow" panose="020B0606020202030204" pitchFamily="34" charset="0"/>
              </a:rPr>
              <a:t>3513 шт.</a:t>
            </a:r>
            <a:endParaRPr lang="ru-RU" sz="1693" dirty="0">
              <a:latin typeface="Arial Narrow" panose="020B060602020203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2950117" y="5144864"/>
            <a:ext cx="871005" cy="4181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2117" dirty="0" smtClean="0">
                <a:solidFill>
                  <a:schemeClr val="accent1">
                    <a:lumMod val="75000"/>
                  </a:schemeClr>
                </a:solidFill>
              </a:rPr>
              <a:t>94%</a:t>
            </a:r>
            <a:endParaRPr lang="en-US" sz="211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4824214" y="2225740"/>
            <a:ext cx="871005" cy="4181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2117" dirty="0" smtClean="0">
                <a:solidFill>
                  <a:schemeClr val="accent1">
                    <a:lumMod val="75000"/>
                  </a:schemeClr>
                </a:solidFill>
              </a:rPr>
              <a:t>11,8%</a:t>
            </a:r>
            <a:endParaRPr lang="en-US" sz="211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676675" y="2537829"/>
            <a:ext cx="1166082" cy="3528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93" dirty="0" smtClean="0">
                <a:latin typeface="Arial Narrow" panose="020B0606020202030204" pitchFamily="34" charset="0"/>
              </a:rPr>
              <a:t>163 тыс.</a:t>
            </a:r>
            <a:endParaRPr lang="ru-RU" sz="1693" dirty="0">
              <a:latin typeface="Arial Narrow" panose="020B060602020203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559357" y="2499377"/>
            <a:ext cx="1166082" cy="3528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93" dirty="0" smtClean="0">
                <a:latin typeface="Arial Narrow" panose="020B0606020202030204" pitchFamily="34" charset="0"/>
              </a:rPr>
              <a:t>13 277</a:t>
            </a:r>
            <a:endParaRPr lang="ru-RU" sz="1693" dirty="0">
              <a:latin typeface="Arial Narrow" panose="020B060602020203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118016" y="2551801"/>
            <a:ext cx="1166082" cy="3528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93" dirty="0" smtClean="0">
                <a:latin typeface="Arial Narrow" panose="020B0606020202030204" pitchFamily="34" charset="0"/>
              </a:rPr>
              <a:t>2 634</a:t>
            </a:r>
            <a:endParaRPr lang="ru-RU" sz="1693" dirty="0">
              <a:latin typeface="Arial Narrow" panose="020B060602020203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112178" y="5762599"/>
            <a:ext cx="1166082" cy="3528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93" dirty="0" smtClean="0">
                <a:latin typeface="Arial Narrow" panose="020B0606020202030204" pitchFamily="34" charset="0"/>
              </a:rPr>
              <a:t>353 тыс.</a:t>
            </a:r>
            <a:endParaRPr lang="ru-RU" sz="1693" dirty="0">
              <a:latin typeface="Arial Narrow" panose="020B060602020203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5240903" y="5260438"/>
            <a:ext cx="871005" cy="4181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2117" dirty="0" smtClean="0">
                <a:solidFill>
                  <a:schemeClr val="accent1">
                    <a:lumMod val="75000"/>
                  </a:schemeClr>
                </a:solidFill>
              </a:rPr>
              <a:t>17%</a:t>
            </a:r>
            <a:endParaRPr lang="en-US" sz="211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1" name="Арка 100"/>
          <p:cNvSpPr/>
          <p:nvPr/>
        </p:nvSpPr>
        <p:spPr>
          <a:xfrm rot="16200000">
            <a:off x="4832371" y="4800203"/>
            <a:ext cx="1669297" cy="1813657"/>
          </a:xfrm>
          <a:prstGeom prst="blockArc">
            <a:avLst>
              <a:gd name="adj1" fmla="val 10800000"/>
              <a:gd name="adj2" fmla="val 14470783"/>
              <a:gd name="adj3" fmla="val 16171"/>
            </a:avLst>
          </a:prstGeom>
          <a:solidFill>
            <a:srgbClr val="50A55D"/>
          </a:solidFill>
          <a:ln w="38100">
            <a:solidFill>
              <a:srgbClr val="50A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7745556" y="2196291"/>
            <a:ext cx="871005" cy="4181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2117" dirty="0" smtClean="0">
                <a:solidFill>
                  <a:schemeClr val="accent1">
                    <a:lumMod val="75000"/>
                  </a:schemeClr>
                </a:solidFill>
              </a:rPr>
              <a:t>1%</a:t>
            </a:r>
            <a:endParaRPr lang="en-US" sz="211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6206373" y="2225740"/>
            <a:ext cx="1045042" cy="4181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2117" dirty="0" smtClean="0">
                <a:solidFill>
                  <a:schemeClr val="accent1">
                    <a:lumMod val="75000"/>
                  </a:schemeClr>
                </a:solidFill>
              </a:rPr>
              <a:t>0,2%</a:t>
            </a:r>
            <a:endParaRPr lang="en-US" sz="211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4" name="Арка 103"/>
          <p:cNvSpPr/>
          <p:nvPr/>
        </p:nvSpPr>
        <p:spPr>
          <a:xfrm rot="16200000">
            <a:off x="4723275" y="2059331"/>
            <a:ext cx="1013647" cy="1048602"/>
          </a:xfrm>
          <a:prstGeom prst="blockArc">
            <a:avLst>
              <a:gd name="adj1" fmla="val 10800000"/>
              <a:gd name="adj2" fmla="val 12782565"/>
              <a:gd name="adj3" fmla="val 20781"/>
            </a:avLst>
          </a:prstGeom>
          <a:solidFill>
            <a:srgbClr val="50A55D"/>
          </a:solidFill>
          <a:ln w="38100">
            <a:solidFill>
              <a:srgbClr val="50A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B5A1-13CA-42AA-9B20-81B60DCDD20D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55" name="Арка 54"/>
          <p:cNvSpPr/>
          <p:nvPr/>
        </p:nvSpPr>
        <p:spPr>
          <a:xfrm rot="16200000">
            <a:off x="6187624" y="2049358"/>
            <a:ext cx="1013647" cy="1048602"/>
          </a:xfrm>
          <a:prstGeom prst="blockArc">
            <a:avLst>
              <a:gd name="adj1" fmla="val 10800000"/>
              <a:gd name="adj2" fmla="val 10961747"/>
              <a:gd name="adj3" fmla="val 19033"/>
            </a:avLst>
          </a:prstGeom>
          <a:solidFill>
            <a:srgbClr val="50A55D"/>
          </a:solidFill>
          <a:ln w="38100">
            <a:solidFill>
              <a:srgbClr val="50A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  <p:sp>
        <p:nvSpPr>
          <p:cNvPr id="56" name="Арка 55"/>
          <p:cNvSpPr/>
          <p:nvPr/>
        </p:nvSpPr>
        <p:spPr>
          <a:xfrm rot="16200000">
            <a:off x="7575118" y="2045510"/>
            <a:ext cx="1013647" cy="1048602"/>
          </a:xfrm>
          <a:prstGeom prst="blockArc">
            <a:avLst>
              <a:gd name="adj1" fmla="val 11183285"/>
              <a:gd name="adj2" fmla="val 11771748"/>
              <a:gd name="adj3" fmla="val 18631"/>
            </a:avLst>
          </a:prstGeom>
          <a:solidFill>
            <a:srgbClr val="50A55D"/>
          </a:solidFill>
          <a:ln w="38100">
            <a:solidFill>
              <a:srgbClr val="50A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830F749-052A-A34F-B727-3EB78A5979D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2"/>
          <a:stretch/>
        </p:blipFill>
        <p:spPr>
          <a:xfrm>
            <a:off x="0" y="6370186"/>
            <a:ext cx="9144393" cy="29195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52755" y="984567"/>
          <a:ext cx="8848630" cy="105675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32545"/>
                <a:gridCol w="1279158"/>
                <a:gridCol w="2354236"/>
                <a:gridCol w="1823567"/>
                <a:gridCol w="829772"/>
                <a:gridCol w="675395"/>
                <a:gridCol w="704341"/>
                <a:gridCol w="849616"/>
              </a:tblGrid>
              <a:tr h="417205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Фактор (этап) реализации</a:t>
                      </a:r>
                      <a:endParaRPr lang="ru-RU" sz="1500" b="1" dirty="0">
                        <a:solidFill>
                          <a:schemeClr val="tx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0" marR="23810" marT="39172" marB="39172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Необходимые меры для повышения эффективности прохождения этапов</a:t>
                      </a:r>
                      <a:endParaRPr lang="ru-RU" sz="1500" b="1" dirty="0">
                        <a:solidFill>
                          <a:schemeClr val="tx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0" marR="23810" marT="39172" marB="39172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Показатели, характеризующие степень достижения результата</a:t>
                      </a:r>
                      <a:endParaRPr lang="ru-RU" sz="1500" b="1" dirty="0">
                        <a:solidFill>
                          <a:schemeClr val="tx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0" marR="23810" marT="39172" marB="39172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Целевое значение показателей</a:t>
                      </a:r>
                      <a:endParaRPr lang="ru-RU" sz="1500" b="1" dirty="0">
                        <a:solidFill>
                          <a:schemeClr val="tx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0" marR="23810" marT="39172" marB="3917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224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 января 2022 г.</a:t>
                      </a:r>
                      <a:endParaRPr lang="ru-RU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0" marR="23810" marT="39172" marB="391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 января 2023 г.</a:t>
                      </a:r>
                      <a:endParaRPr lang="ru-RU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0" marR="23810" marT="39172" marB="391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 января 2024 г.</a:t>
                      </a:r>
                      <a:endParaRPr lang="ru-RU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0" marR="23810" marT="39172" marB="391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 января 2025 г.</a:t>
                      </a:r>
                      <a:endParaRPr lang="ru-RU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0" marR="23810" marT="39172" marB="39172"/>
                </a:tc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0579" y="181416"/>
            <a:ext cx="8390807" cy="123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8" y="797813"/>
            <a:ext cx="8471148" cy="977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86FCF5C-84DE-B047-92E8-B5DB5C83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42" y="311632"/>
            <a:ext cx="353537" cy="53723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C930D6B-CE7F-2C48-8E01-D68B3C93386C}"/>
              </a:ext>
            </a:extLst>
          </p:cNvPr>
          <p:cNvSpPr txBox="1">
            <a:spLocks/>
          </p:cNvSpPr>
          <p:nvPr/>
        </p:nvSpPr>
        <p:spPr>
          <a:xfrm>
            <a:off x="578941" y="480512"/>
            <a:ext cx="8565059" cy="353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1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894011"/>
            <a:r>
              <a:rPr lang="ru-RU" sz="2298" kern="0" dirty="0">
                <a:solidFill>
                  <a:schemeClr val="bg2">
                    <a:lumMod val="10000"/>
                  </a:schemeClr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ТЕКУЩИЕ ЗНАЧЕНИЯ ПОКАЗАТЕЛЕЙ НА 01.07.2021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077033"/>
              </p:ext>
            </p:extLst>
          </p:nvPr>
        </p:nvGraphicFramePr>
        <p:xfrm>
          <a:off x="152557" y="2020244"/>
          <a:ext cx="8848831" cy="431602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38370"/>
                <a:gridCol w="1344406"/>
                <a:gridCol w="2393233"/>
                <a:gridCol w="1830680"/>
                <a:gridCol w="800923"/>
                <a:gridCol w="696040"/>
                <a:gridCol w="676971"/>
                <a:gridCol w="868208"/>
              </a:tblGrid>
              <a:tr h="181379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Профессионализм участников кадастрового учета и (или) регистрации прав</a:t>
                      </a:r>
                      <a:endParaRPr lang="ru-RU" sz="1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проведение анализа причин приостановлений в осуществлении государственного кадастрового учета, в том числе в целях выявления типичных ошибок кадастровых инженеров, а также в целях осуществления контроля за деятельностью органов регистрации прав в части правомерности принятия решений о приостановлении в осуществлении государственного кадастрового учета;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снижение количества приостановлений в осуществлении государственного кадастрового учета за счет повышения уровня профессиональных знаний кадастровых инженеров;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обеспечение деятельности апелляционной комиссии по рассмотрению заявлений об обжаловании решений о приостановлении государственного кадастрового учета;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осуществление мониторинга деятельности кадастровых инженеров (наличие рейтингов, проведение анализа качества деятельности);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организация взаимодействия с саморегулируемыми организациями кадастровых инженеров, в том числе создание электронной площадки в целях проведения круглых столов (разъяснительной работы);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проведение семинаров (круглых столов) с кадастровыми инженерами, осуществляющими деятельность на территории субъекта Российской Федерации;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снижение количества приостановлений в осуществлении государственной регистрации прав;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проведение анализа причин приостановлений в осуществлении государственной регистрации прав, в том числе в целях выявления типичных ошибок заявителей, а также в целях осуществления контроля за деятельностью органов регистрации прав в части правомерности принятия решений о приостановлении в осуществлении государственной регистрации прав</a:t>
                      </a:r>
                      <a:endParaRPr lang="ru-RU" sz="7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3.2.1.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доля заявлений о постановке на государственный кадастровый учет, в том числе с одновременной регистрацией прав, рассмотрение которых приостановлено государственным регистратором прав по основаниям, указанным в </a:t>
                      </a:r>
                      <a:r>
                        <a:rPr lang="ru-RU" sz="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hlinkClick r:id="rId5"/>
                        </a:rPr>
                        <a:t>статье 26</a:t>
                      </a:r>
                      <a:r>
                        <a:rPr lang="ru-RU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Федерального закона "О государственной регистрации недвижимости", в общем количестве таких заявлений, процентов</a:t>
                      </a:r>
                      <a:endParaRPr lang="ru-RU" sz="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2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2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2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2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</a:tr>
              <a:tr h="2502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3.2.2.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доля заявлений о государственной регистрации прав, рассмотрение которых приостановлено государственным регистратором прав по основаниям, указанным в </a:t>
                      </a:r>
                      <a:r>
                        <a:rPr lang="ru-RU" sz="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hlinkClick r:id="rId5"/>
                        </a:rPr>
                        <a:t>статье 26</a:t>
                      </a:r>
                      <a:r>
                        <a:rPr lang="ru-RU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Федерального закона "О государственной регистрации недвижимости", в общем количестве поданных заявлений о государственной регистрации прав, процентов</a:t>
                      </a:r>
                      <a:endParaRPr lang="ru-RU" sz="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2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2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2,5</a:t>
                      </a:r>
                      <a:endParaRPr lang="ru-RU" sz="2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2,5</a:t>
                      </a:r>
                      <a:endParaRPr lang="ru-RU" sz="2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1" marR="14591" marT="24004" marB="24004"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940243" y="2754335"/>
            <a:ext cx="2774625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35" b="1" dirty="0">
                <a:solidFill>
                  <a:srgbClr val="007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Текущее значение</a:t>
            </a:r>
          </a:p>
          <a:p>
            <a:pPr marL="518465" indent="-518465" algn="ctr">
              <a:buFont typeface="Wingdings" panose="05000000000000000000" pitchFamily="2" charset="2"/>
              <a:buChar char="ü"/>
            </a:pPr>
            <a:r>
              <a:rPr lang="ru-RU" sz="193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9,44%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40243" y="4810673"/>
            <a:ext cx="2774625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35" b="1" dirty="0">
                <a:solidFill>
                  <a:srgbClr val="007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Текущее значение</a:t>
            </a:r>
          </a:p>
          <a:p>
            <a:pPr marL="518465" indent="-518465" algn="ctr">
              <a:buFont typeface="Wingdings" panose="05000000000000000000" pitchFamily="2" charset="2"/>
              <a:buChar char="ü"/>
            </a:pPr>
            <a:r>
              <a:rPr lang="ru-RU" sz="193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2,4%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599" y="6317871"/>
            <a:ext cx="2057400" cy="344269"/>
          </a:xfrm>
        </p:spPr>
        <p:txBody>
          <a:bodyPr/>
          <a:lstStyle/>
          <a:p>
            <a:pPr algn="r"/>
            <a:fld id="{438F3C6B-AB20-F24E-B142-B6CD49824CEA}" type="slidenum">
              <a:rPr lang="ru-RU" smtClean="0">
                <a:solidFill>
                  <a:schemeClr val="bg1"/>
                </a:solidFill>
              </a:rPr>
              <a:pPr algn="r"/>
              <a:t>38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830F749-052A-A34F-B727-3EB78A5979D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2"/>
          <a:stretch/>
        </p:blipFill>
        <p:spPr>
          <a:xfrm>
            <a:off x="0" y="6370186"/>
            <a:ext cx="9144393" cy="2919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0579" y="181416"/>
            <a:ext cx="8390807" cy="123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8" y="797813"/>
            <a:ext cx="8471148" cy="977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86FCF5C-84DE-B047-92E8-B5DB5C83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42" y="311632"/>
            <a:ext cx="353537" cy="53723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C930D6B-CE7F-2C48-8E01-D68B3C93386C}"/>
              </a:ext>
            </a:extLst>
          </p:cNvPr>
          <p:cNvSpPr txBox="1">
            <a:spLocks/>
          </p:cNvSpPr>
          <p:nvPr/>
        </p:nvSpPr>
        <p:spPr>
          <a:xfrm>
            <a:off x="433810" y="267379"/>
            <a:ext cx="8565059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1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 defTabSz="894011"/>
            <a:r>
              <a:rPr lang="ru-RU" sz="2100" kern="0" dirty="0" smtClean="0">
                <a:solidFill>
                  <a:schemeClr val="accent5">
                    <a:lumMod val="75000"/>
                  </a:schemeClr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Текущие значения показателей по доле приостановлений по обращениям ГКУ и ЕП, поступивших  за период с 01.01.2021 по  31.07.2021</a:t>
            </a:r>
            <a:endParaRPr lang="ru-RU" sz="2100" kern="0" dirty="0">
              <a:solidFill>
                <a:schemeClr val="accent5">
                  <a:lumMod val="75000"/>
                </a:schemeClr>
              </a:solidFill>
              <a:latin typeface="Arial Black" panose="020B0604020202020204" pitchFamily="34" charset="0"/>
              <a:ea typeface="Segoe UI Black" panose="020B0A02040204020203" pitchFamily="34" charset="0"/>
              <a:cs typeface="Arial Black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599" y="6317871"/>
            <a:ext cx="2057400" cy="344269"/>
          </a:xfrm>
        </p:spPr>
        <p:txBody>
          <a:bodyPr/>
          <a:lstStyle/>
          <a:p>
            <a:pPr algn="r"/>
            <a:fld id="{438F3C6B-AB20-F24E-B142-B6CD49824CEA}" type="slidenum">
              <a:rPr lang="ru-RU" smtClean="0">
                <a:solidFill>
                  <a:schemeClr val="bg1"/>
                </a:solidFill>
              </a:rPr>
              <a:pPr algn="r"/>
              <a:t>39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388751"/>
            <a:ext cx="9144393" cy="317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Tx/>
              <a:buChar char="-"/>
            </a:pPr>
            <a:endParaRPr lang="ru-RU" sz="2900" b="1" dirty="0"/>
          </a:p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ru-RU" sz="2900" b="1" dirty="0"/>
              <a:t>П</a:t>
            </a:r>
            <a:r>
              <a:rPr lang="ru-RU" sz="2900" b="1" dirty="0" smtClean="0"/>
              <a:t>о </a:t>
            </a:r>
            <a:r>
              <a:rPr lang="ru-RU" sz="2900" b="1" dirty="0"/>
              <a:t>заявлениям о государственном кадастровом учете – 19,64%, при целевом показателе </a:t>
            </a:r>
            <a:r>
              <a:rPr lang="ru-RU" sz="2900" b="1" dirty="0" smtClean="0"/>
              <a:t>10%; </a:t>
            </a:r>
          </a:p>
          <a:p>
            <a:pPr algn="just">
              <a:lnSpc>
                <a:spcPct val="115000"/>
              </a:lnSpc>
            </a:pPr>
            <a:endParaRPr lang="ru-RU" sz="2900" b="1" dirty="0"/>
          </a:p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ru-RU" sz="2900" b="1" dirty="0" smtClean="0"/>
              <a:t> По </a:t>
            </a:r>
            <a:r>
              <a:rPr lang="ru-RU" sz="2900" b="1" dirty="0"/>
              <a:t>«единой процедуре» - 16,82%, при целевом показателе </a:t>
            </a:r>
            <a:r>
              <a:rPr lang="ru-RU" sz="2900" b="1" dirty="0" smtClean="0"/>
              <a:t>10%; </a:t>
            </a:r>
            <a:endParaRPr lang="ru-RU" sz="29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63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830F749-052A-A34F-B727-3EB78A5979D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2"/>
          <a:stretch/>
        </p:blipFill>
        <p:spPr>
          <a:xfrm>
            <a:off x="0" y="6370186"/>
            <a:ext cx="9144393" cy="2919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0579" y="181416"/>
            <a:ext cx="8390807" cy="123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8" y="797813"/>
            <a:ext cx="8471148" cy="977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86FCF5C-84DE-B047-92E8-B5DB5C83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42" y="311632"/>
            <a:ext cx="353537" cy="53723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C930D6B-CE7F-2C48-8E01-D68B3C93386C}"/>
              </a:ext>
            </a:extLst>
          </p:cNvPr>
          <p:cNvSpPr txBox="1">
            <a:spLocks/>
          </p:cNvSpPr>
          <p:nvPr/>
        </p:nvSpPr>
        <p:spPr>
          <a:xfrm>
            <a:off x="578941" y="480512"/>
            <a:ext cx="856505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1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894011"/>
            <a:r>
              <a:rPr lang="ru-RU" sz="2000" kern="0" dirty="0" smtClean="0">
                <a:solidFill>
                  <a:schemeClr val="accent1">
                    <a:lumMod val="75000"/>
                  </a:schemeClr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Тезисы по основным изменениям в законодательстве</a:t>
            </a:r>
            <a:endParaRPr lang="ru-RU" sz="2000" kern="0" dirty="0">
              <a:solidFill>
                <a:schemeClr val="accent1">
                  <a:lumMod val="75000"/>
                </a:schemeClr>
              </a:solidFill>
              <a:latin typeface="Arial Black" panose="020B0604020202020204" pitchFamily="34" charset="0"/>
              <a:ea typeface="Segoe UI Black" panose="020B0A02040204020203" pitchFamily="34" charset="0"/>
              <a:cs typeface="Arial Black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599" y="6317871"/>
            <a:ext cx="2057400" cy="344269"/>
          </a:xfrm>
        </p:spPr>
        <p:txBody>
          <a:bodyPr/>
          <a:lstStyle/>
          <a:p>
            <a:pPr algn="r"/>
            <a:fld id="{438F3C6B-AB20-F24E-B142-B6CD49824CEA}" type="slidenum">
              <a:rPr lang="ru-RU" smtClean="0">
                <a:solidFill>
                  <a:schemeClr val="bg1"/>
                </a:solidFill>
              </a:rPr>
              <a:pPr algn="r"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024712"/>
            <a:ext cx="9144000" cy="542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 застройщика – не проблемы дольщика (273-ФЗ)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Арест на ЗУ не препятствует ГКУ МКД и регистрации прав на квартиры.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Приаэродромная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территория (191-ФЗ)</a:t>
            </a:r>
            <a:endParaRPr lang="ru-RU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Четко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описаны случаи, в которых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приаэродромная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территория является препятствием для ГКУ объектов недвижимости – в зависимости от количества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подзон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такой зоне. 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Аварийный дом (148-ФЗ)</a:t>
            </a:r>
            <a:endParaRPr lang="ru-RU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01.02.2022 предусматривается внесение в качестве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доп.характеристики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ЕГРН данных о том, что жилое помещение расположено в многоквартирном доме, признанном аварийным и подлежащим сносу или реконструкции, или о признании жилого помещения, расположенного в многоквартирном доме, непригодным для проживания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проще для «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линейщиков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(275-ФЗ)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Введено допустимое отклонение протяженности линейного объекта от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данных, отраженных в разрешении на строительство 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5%.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830F749-052A-A34F-B727-3EB78A5979D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2"/>
          <a:stretch/>
        </p:blipFill>
        <p:spPr>
          <a:xfrm>
            <a:off x="0" y="6370186"/>
            <a:ext cx="9144393" cy="2919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0579" y="181416"/>
            <a:ext cx="8390807" cy="123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8" y="797813"/>
            <a:ext cx="8471148" cy="977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86FCF5C-84DE-B047-92E8-B5DB5C83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42" y="311632"/>
            <a:ext cx="353537" cy="53723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C930D6B-CE7F-2C48-8E01-D68B3C93386C}"/>
              </a:ext>
            </a:extLst>
          </p:cNvPr>
          <p:cNvSpPr txBox="1">
            <a:spLocks/>
          </p:cNvSpPr>
          <p:nvPr/>
        </p:nvSpPr>
        <p:spPr>
          <a:xfrm>
            <a:off x="257042" y="0"/>
            <a:ext cx="8741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1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 defTabSz="894011"/>
            <a:r>
              <a:rPr lang="ru-RU" sz="2100" kern="0" dirty="0" smtClean="0">
                <a:solidFill>
                  <a:schemeClr val="accent5">
                    <a:lumMod val="75000"/>
                  </a:schemeClr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Предлагаемый порядок взаимодействия </a:t>
            </a:r>
            <a:r>
              <a:rPr lang="ru-RU" sz="2100" kern="0" dirty="0" err="1" smtClean="0">
                <a:solidFill>
                  <a:schemeClr val="accent5">
                    <a:lumMod val="75000"/>
                  </a:schemeClr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Росреестра</a:t>
            </a:r>
            <a:r>
              <a:rPr lang="ru-RU" sz="2100" kern="0" dirty="0" smtClean="0">
                <a:solidFill>
                  <a:schemeClr val="accent5">
                    <a:lumMod val="75000"/>
                  </a:schemeClr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 и Кадастровых инженеров  по достижению целевых показателей</a:t>
            </a:r>
            <a:endParaRPr lang="ru-RU" sz="2100" kern="0" dirty="0">
              <a:solidFill>
                <a:schemeClr val="accent5">
                  <a:lumMod val="75000"/>
                </a:schemeClr>
              </a:solidFill>
              <a:latin typeface="Arial Black" panose="020B0604020202020204" pitchFamily="34" charset="0"/>
              <a:ea typeface="Segoe UI Black" panose="020B0A02040204020203" pitchFamily="34" charset="0"/>
              <a:cs typeface="Arial Black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599" y="6317871"/>
            <a:ext cx="2057400" cy="344269"/>
          </a:xfrm>
        </p:spPr>
        <p:txBody>
          <a:bodyPr/>
          <a:lstStyle/>
          <a:p>
            <a:pPr algn="r"/>
            <a:fld id="{438F3C6B-AB20-F24E-B142-B6CD49824CEA}" type="slidenum">
              <a:rPr lang="ru-RU" smtClean="0">
                <a:solidFill>
                  <a:schemeClr val="bg1"/>
                </a:solidFill>
              </a:rPr>
              <a:pPr algn="r"/>
              <a:t>40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848869"/>
            <a:ext cx="9143999" cy="6031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ea typeface="Times New Roman" panose="02020603050405020304" pitchFamily="18" charset="0"/>
              </a:rPr>
              <a:t>В целях достижения на территории Ленинградкой области целевых показателей, установленных Распоряжением Правительства РФ от 31.01.2017 №147-р, предлагаем следующий порядок действий. </a:t>
            </a:r>
            <a:endParaRPr lang="ru-RU" sz="1500" b="1" dirty="0" smtClean="0">
              <a:ea typeface="Times New Roman" panose="02020603050405020304" pitchFamily="18" charset="0"/>
            </a:endParaRPr>
          </a:p>
          <a:p>
            <a:pPr marL="228600" indent="-2286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sz="1500" b="1" dirty="0" smtClean="0">
                <a:ea typeface="Times New Roman" panose="02020603050405020304" pitchFamily="18" charset="0"/>
              </a:rPr>
              <a:t> </a:t>
            </a:r>
            <a:r>
              <a:rPr lang="ru-RU" sz="1500" b="1" dirty="0">
                <a:ea typeface="Times New Roman" panose="02020603050405020304" pitchFamily="18" charset="0"/>
              </a:rPr>
              <a:t>П</a:t>
            </a:r>
            <a:r>
              <a:rPr lang="ru-RU" sz="1500" b="1" dirty="0" smtClean="0"/>
              <a:t>осле </a:t>
            </a:r>
            <a:r>
              <a:rPr lang="ru-RU" sz="1500" b="1" dirty="0"/>
              <a:t>поступления в Управление заявления и документов </a:t>
            </a:r>
            <a:r>
              <a:rPr lang="ru-RU" sz="1500" b="1" dirty="0" smtClean="0"/>
              <a:t>по ГКУ/ЕП, в том числе поступивших от КИ, государственными </a:t>
            </a:r>
            <a:r>
              <a:rPr lang="ru-RU" sz="1500" b="1" dirty="0"/>
              <a:t>регистраторами проводится правовая экспертиза в соответствии с ч.1 ст. 29 Закона о регистрации. </a:t>
            </a:r>
          </a:p>
          <a:p>
            <a:pPr lvl="0" algn="just">
              <a:lnSpc>
                <a:spcPct val="115000"/>
              </a:lnSpc>
            </a:pPr>
            <a:r>
              <a:rPr lang="ru-RU" sz="1500" b="1" dirty="0" smtClean="0"/>
              <a:t>3.  При </a:t>
            </a:r>
            <a:r>
              <a:rPr lang="ru-RU" sz="1500" b="1" dirty="0"/>
              <a:t>выявлении причин, препятствующих осуществлению учетно-регистрационных действий и являющихся основанием для принятия решения о приостановлении в соответствии со ст. 26 Закона о регистрации, государственным регистратором данная информация доводится до </a:t>
            </a:r>
            <a:r>
              <a:rPr lang="ru-RU" sz="1500" b="1" dirty="0" smtClean="0"/>
              <a:t>заявителя и (или) если заявителем является Кадастровый инженер направляется Кадастровому инженеру на адрес электронной почты, </a:t>
            </a:r>
            <a:r>
              <a:rPr lang="ru-RU" sz="1500" b="1" dirty="0"/>
              <a:t>представившего заявление, с указанием срока, в течение которого необходимо устранить замечания. Информация </a:t>
            </a:r>
            <a:r>
              <a:rPr lang="ru-RU" sz="1500" b="1" dirty="0" smtClean="0"/>
              <a:t>также может </a:t>
            </a:r>
            <a:r>
              <a:rPr lang="ru-RU" sz="1500" b="1" dirty="0"/>
              <a:t>доводиться как в устной форме (по телефону), так и путем направления проекта решения о приостановлении на адрес электронной почты, указанный в </a:t>
            </a:r>
            <a:r>
              <a:rPr lang="ru-RU" sz="1500" b="1" dirty="0" smtClean="0"/>
              <a:t>МП/ТП. </a:t>
            </a:r>
            <a:endParaRPr lang="ru-RU" sz="1500" b="1" dirty="0"/>
          </a:p>
          <a:p>
            <a:pPr lvl="0" algn="just">
              <a:lnSpc>
                <a:spcPct val="115000"/>
              </a:lnSpc>
            </a:pPr>
            <a:r>
              <a:rPr lang="ru-RU" sz="1500" b="1" dirty="0" smtClean="0"/>
              <a:t>4. В </a:t>
            </a:r>
            <a:r>
              <a:rPr lang="ru-RU" sz="1500" b="1" dirty="0"/>
              <a:t>случае невозможности в указанный регистратором срок устранить причины, препятствующие принятию государственным регистратором положительного решения, </a:t>
            </a:r>
            <a:r>
              <a:rPr lang="ru-RU" sz="1500" b="1" dirty="0" smtClean="0"/>
              <a:t>Кадастровый инженер (заявитель) подает </a:t>
            </a:r>
            <a:r>
              <a:rPr lang="ru-RU" sz="1500" b="1" dirty="0"/>
              <a:t>заявление о приостановлении учетно-регистрационных действий </a:t>
            </a:r>
            <a:r>
              <a:rPr lang="ru-RU" sz="1500" b="1" dirty="0" smtClean="0"/>
              <a:t>по ст. 30 Закона о регистрации (срок приостановления до 6 месяцев), в случае если недостатки являются неустранимыми и требуют значительного времени для устранения причин, препятствующих принятию положительного решения-заявление о  прекращении учетно-регистрационных действий.</a:t>
            </a:r>
          </a:p>
          <a:p>
            <a:pPr lvl="0" algn="just">
              <a:lnSpc>
                <a:spcPct val="115000"/>
              </a:lnSpc>
            </a:pPr>
            <a:r>
              <a:rPr lang="ru-RU" sz="1500" b="1" dirty="0" smtClean="0"/>
              <a:t>5. Государственный регистратор прав Управления при подготовке уведомлений о приостановлении по ст. 30 (на 6 месяцев по личному заявлению) либо о прекращении УРД обязуется в полном объеме излагать причины, препятствующие принятию положительного решения по документам</a:t>
            </a:r>
          </a:p>
          <a:p>
            <a:pPr lvl="0" algn="just">
              <a:lnSpc>
                <a:spcPct val="115000"/>
              </a:lnSpc>
            </a:pP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836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830F749-052A-A34F-B727-3EB78A5979D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2"/>
          <a:stretch/>
        </p:blipFill>
        <p:spPr>
          <a:xfrm>
            <a:off x="0" y="6370186"/>
            <a:ext cx="9144393" cy="2919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0579" y="181416"/>
            <a:ext cx="8390807" cy="123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8" y="797813"/>
            <a:ext cx="8471148" cy="977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86FCF5C-84DE-B047-92E8-B5DB5C83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42" y="311632"/>
            <a:ext cx="353537" cy="53723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C930D6B-CE7F-2C48-8E01-D68B3C93386C}"/>
              </a:ext>
            </a:extLst>
          </p:cNvPr>
          <p:cNvSpPr txBox="1">
            <a:spLocks/>
          </p:cNvSpPr>
          <p:nvPr/>
        </p:nvSpPr>
        <p:spPr>
          <a:xfrm>
            <a:off x="433810" y="267379"/>
            <a:ext cx="856505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1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 defTabSz="894011"/>
            <a:r>
              <a:rPr lang="ru-RU" sz="2100" kern="0" dirty="0" smtClean="0">
                <a:solidFill>
                  <a:schemeClr val="accent5">
                    <a:lumMod val="75000"/>
                  </a:schemeClr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Ответственные от Управления </a:t>
            </a:r>
            <a:r>
              <a:rPr lang="ru-RU" sz="2100" kern="0" dirty="0" err="1" smtClean="0">
                <a:solidFill>
                  <a:schemeClr val="accent5">
                    <a:lumMod val="75000"/>
                  </a:schemeClr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Росреестра</a:t>
            </a:r>
            <a:r>
              <a:rPr lang="ru-RU" sz="2100" kern="0" dirty="0" smtClean="0">
                <a:solidFill>
                  <a:schemeClr val="accent5">
                    <a:lumMod val="75000"/>
                  </a:schemeClr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 по Ленинградской области за взаимодействие</a:t>
            </a:r>
            <a:endParaRPr lang="ru-RU" sz="2100" kern="0" dirty="0">
              <a:solidFill>
                <a:schemeClr val="accent5">
                  <a:lumMod val="75000"/>
                </a:schemeClr>
              </a:solidFill>
              <a:latin typeface="Arial Black" panose="020B0604020202020204" pitchFamily="34" charset="0"/>
              <a:ea typeface="Segoe UI Black" panose="020B0A02040204020203" pitchFamily="34" charset="0"/>
              <a:cs typeface="Arial Black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599" y="6317871"/>
            <a:ext cx="2057400" cy="344269"/>
          </a:xfrm>
        </p:spPr>
        <p:txBody>
          <a:bodyPr/>
          <a:lstStyle/>
          <a:p>
            <a:pPr algn="r"/>
            <a:fld id="{438F3C6B-AB20-F24E-B142-B6CD49824CEA}" type="slidenum">
              <a:rPr lang="ru-RU" smtClean="0">
                <a:solidFill>
                  <a:schemeClr val="bg1"/>
                </a:solidFill>
              </a:rPr>
              <a:pPr algn="r"/>
              <a:t>41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" y="901183"/>
            <a:ext cx="916871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66040" lvl="0" indent="-342900" algn="just">
              <a:spcBef>
                <a:spcPts val="1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  <a:tabLst>
                <a:tab pos="917575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z="2000" b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постановке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государственный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кадастровый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учет</a:t>
            </a:r>
            <a:r>
              <a:rPr lang="ru-RU" sz="2000" b="1" spc="-3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многоквартирных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домов,</a:t>
            </a:r>
            <a:r>
              <a:rPr lang="ru-RU" sz="2000" b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Ершова Светлана Николаевна -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начальник</a:t>
            </a:r>
            <a:r>
              <a:rPr lang="ru-RU" sz="2000" b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отдела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регистрации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долевого участия в строительстве, регистрации недвижимости в электронном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виде.</a:t>
            </a:r>
            <a:r>
              <a:rPr lang="ru-RU" sz="2000" b="1" spc="1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Электронный</a:t>
            </a:r>
            <a:r>
              <a:rPr lang="ru-RU" sz="2000" b="1" spc="1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адрес:</a:t>
            </a:r>
            <a:r>
              <a:rPr lang="ru-RU" sz="2000" b="1" spc="155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ddu@r47.rosreestr.ru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000" b="1" spc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Контактный</a:t>
            </a:r>
            <a:r>
              <a:rPr lang="ru-RU" sz="2000" b="1" spc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номер</a:t>
            </a:r>
            <a:r>
              <a:rPr lang="ru-RU" sz="2000" b="1" spc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z="2000" b="1" spc="1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связи:</a:t>
            </a:r>
            <a:r>
              <a:rPr lang="ru-RU" sz="2000" b="1" spc="-3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8 (812)</a:t>
            </a:r>
            <a:r>
              <a:rPr lang="ru-RU" sz="20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499-00-06.</a:t>
            </a:r>
          </a:p>
          <a:p>
            <a:pPr marL="342900" marR="65405" lvl="0" indent="-342900" algn="just"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  <a:tabLst>
                <a:tab pos="842645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z="2000" b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государственному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кадастровому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учету,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государственному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кадастровому учету и государственной регистрации прав (единая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процедура) по территориям Всеволожского, Кировского, Выборгского районов -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Бердникова Надежда Николаевна – начальник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отдела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регистрации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земельных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участков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объектов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капитального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строительства.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Электронный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адрес:</a:t>
            </a:r>
            <a:r>
              <a:rPr lang="ru-RU" sz="2000" b="1" spc="5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gku@r47.rosreestr.ru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Контактный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номер</a:t>
            </a:r>
            <a:r>
              <a:rPr lang="ru-RU" sz="2000" b="1" spc="-3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z="20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связи:</a:t>
            </a:r>
            <a:r>
              <a:rPr lang="ru-RU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(812) 499-00-27.</a:t>
            </a:r>
          </a:p>
          <a:p>
            <a:pPr marL="342900" marR="64770" lvl="0" indent="-342900" algn="just">
              <a:spcBef>
                <a:spcPts val="5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  <a:tabLst>
                <a:tab pos="788035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z="2000" b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государственной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регистрации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прав, ГКУ и ЕП по иным территориям Ленинградской области - начальники территориальных отделов Управления. 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1374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A1659D3-D16F-DC47-BEE8-EA221D24F600}"/>
              </a:ext>
            </a:extLst>
          </p:cNvPr>
          <p:cNvSpPr/>
          <p:nvPr/>
        </p:nvSpPr>
        <p:spPr>
          <a:xfrm>
            <a:off x="4775774" y="921353"/>
            <a:ext cx="5371023" cy="44935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4400" b="1" dirty="0">
                <a:solidFill>
                  <a:srgbClr val="3E7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</a:p>
          <a:p>
            <a:r>
              <a:rPr lang="ru-RU" sz="4400" b="1" dirty="0">
                <a:solidFill>
                  <a:srgbClr val="3E7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внимание</a:t>
            </a:r>
            <a:r>
              <a:rPr lang="ru-RU" sz="4400" b="1" dirty="0" smtClean="0">
                <a:solidFill>
                  <a:srgbClr val="3E7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ru-RU" sz="4400" b="1" dirty="0">
              <a:solidFill>
                <a:srgbClr val="3E7E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 smtClean="0">
              <a:solidFill>
                <a:srgbClr val="3E7E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3E7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Управления:</a:t>
            </a:r>
          </a:p>
          <a:p>
            <a:r>
              <a:rPr lang="ru-RU" b="1" dirty="0" smtClean="0">
                <a:solidFill>
                  <a:srgbClr val="3E7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8-812-499-00-14</a:t>
            </a:r>
          </a:p>
          <a:p>
            <a:r>
              <a:rPr lang="ru-RU" b="1" dirty="0" smtClean="0">
                <a:solidFill>
                  <a:srgbClr val="3E7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8-812-499-00-34</a:t>
            </a:r>
          </a:p>
          <a:p>
            <a:endParaRPr lang="ru-RU" b="1" dirty="0" smtClean="0">
              <a:solidFill>
                <a:srgbClr val="3E7E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>
              <a:solidFill>
                <a:srgbClr val="3E7E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292" y="212253"/>
            <a:ext cx="1684581" cy="7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830F749-052A-A34F-B727-3EB78A5979D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2"/>
          <a:stretch/>
        </p:blipFill>
        <p:spPr>
          <a:xfrm>
            <a:off x="0" y="6370186"/>
            <a:ext cx="9144393" cy="2919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0579" y="181416"/>
            <a:ext cx="8390807" cy="123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6FC52E-558B-BA4B-A7FD-345FAD028A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8" y="797813"/>
            <a:ext cx="8471148" cy="977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86FCF5C-84DE-B047-92E8-B5DB5C83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42" y="311632"/>
            <a:ext cx="353537" cy="53723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C930D6B-CE7F-2C48-8E01-D68B3C93386C}"/>
              </a:ext>
            </a:extLst>
          </p:cNvPr>
          <p:cNvSpPr txBox="1">
            <a:spLocks/>
          </p:cNvSpPr>
          <p:nvPr/>
        </p:nvSpPr>
        <p:spPr>
          <a:xfrm>
            <a:off x="578941" y="480512"/>
            <a:ext cx="856505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1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894011"/>
            <a:r>
              <a:rPr lang="ru-RU" sz="2000" kern="0" dirty="0" smtClean="0">
                <a:solidFill>
                  <a:schemeClr val="accent1">
                    <a:lumMod val="75000"/>
                  </a:schemeClr>
                </a:solidFill>
                <a:latin typeface="Arial Black" panose="020B0604020202020204" pitchFamily="34" charset="0"/>
                <a:ea typeface="Segoe UI Black" panose="020B0A02040204020203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Тезисы по основным изменениям в законодательстве</a:t>
            </a:r>
            <a:endParaRPr lang="ru-RU" sz="2000" kern="0" dirty="0">
              <a:solidFill>
                <a:schemeClr val="accent1">
                  <a:lumMod val="75000"/>
                </a:schemeClr>
              </a:solidFill>
              <a:latin typeface="Arial Black" panose="020B0604020202020204" pitchFamily="34" charset="0"/>
              <a:ea typeface="Segoe UI Black" panose="020B0A02040204020203" pitchFamily="34" charset="0"/>
              <a:cs typeface="Arial Black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599" y="6317871"/>
            <a:ext cx="2057400" cy="344269"/>
          </a:xfrm>
        </p:spPr>
        <p:txBody>
          <a:bodyPr/>
          <a:lstStyle/>
          <a:p>
            <a:pPr algn="r"/>
            <a:fld id="{438F3C6B-AB20-F24E-B142-B6CD49824CEA}" type="slidenum">
              <a:rPr lang="ru-RU" smtClean="0">
                <a:solidFill>
                  <a:schemeClr val="bg1"/>
                </a:solidFill>
              </a:rPr>
              <a:pPr algn="r"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64132"/>
            <a:ext cx="8893630" cy="516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Приватизация земель в ООПТ в населенных пунктах (505-ФЗ)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Оборот земельных участков на территории населенного пункта, включенного в состав особо охраняемой природной территории федерального или регионального значения, не ограничивается. Такие земельные участки могут находиться по основаниям, предусмотренным законом, в собственности Российской Федерации, субъектов Российской Федерации, муниципальной собственности, собственности граждан или юридических лиц либо относиться к земельным участкам, государственная собственность на которые не разграничена. Предоставление земельных участков, находящихся в государственной или муниципальной собственности, осуществляется в соответствии с земельным законодательством.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 для фермера (299-ФЗ)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01.03.2022 На земельном участке из состава земель сельскохозяйственного назначения, в том числе занятом сельскохозяйственными угодьями, используемом крестьянским (фермерским) хозяйством для осуществления своей деятельности, допускаются строительство, реконструкция и эксплуатация одного жилого дома с количеством этажей не более трех, общая площадь которого составляет не более пятисот квадратных метров и площадь застройки под которым составляет не более 0,25 процента от площади земельного участка. 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9176" y="0"/>
            <a:ext cx="6084824" cy="685799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4007" y="1436460"/>
            <a:ext cx="303149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 smtClean="0">
                <a:solidFill>
                  <a:srgbClr val="3866A1"/>
                </a:solidFill>
                <a:latin typeface="Segoe UI"/>
                <a:cs typeface="Segoe UI"/>
              </a:rPr>
              <a:t>Об </a:t>
            </a:r>
            <a:r>
              <a:rPr lang="ru-RU" sz="2400" b="1" spc="-10" dirty="0" smtClean="0">
                <a:solidFill>
                  <a:srgbClr val="3866A1"/>
                </a:solidFill>
                <a:latin typeface="Segoe UI"/>
                <a:cs typeface="Segoe UI"/>
              </a:rPr>
              <a:t>изменениях </a:t>
            </a:r>
            <a:r>
              <a:rPr lang="ru-RU" sz="2400" b="1" dirty="0">
                <a:solidFill>
                  <a:srgbClr val="3866A1"/>
                </a:solidFill>
                <a:latin typeface="Segoe UI"/>
                <a:cs typeface="Segoe UI"/>
              </a:rPr>
              <a:t>в </a:t>
            </a:r>
            <a:r>
              <a:rPr lang="ru-RU" sz="2400" b="1" spc="5" dirty="0">
                <a:solidFill>
                  <a:srgbClr val="3866A1"/>
                </a:solidFill>
                <a:latin typeface="Segoe UI"/>
                <a:cs typeface="Segoe UI"/>
              </a:rPr>
              <a:t> </a:t>
            </a:r>
            <a:r>
              <a:rPr lang="ru-RU" sz="2400" b="1" spc="-10" dirty="0">
                <a:solidFill>
                  <a:srgbClr val="3866A1"/>
                </a:solidFill>
                <a:latin typeface="Segoe UI"/>
                <a:cs typeface="Segoe UI"/>
              </a:rPr>
              <a:t>законодательстве </a:t>
            </a:r>
            <a:r>
              <a:rPr lang="ru-RU" sz="2400" b="1" dirty="0">
                <a:solidFill>
                  <a:srgbClr val="3866A1"/>
                </a:solidFill>
                <a:latin typeface="Segoe UI"/>
                <a:cs typeface="Segoe UI"/>
              </a:rPr>
              <a:t>в </a:t>
            </a:r>
            <a:r>
              <a:rPr lang="ru-RU" sz="2400" b="1" spc="-650" dirty="0">
                <a:solidFill>
                  <a:srgbClr val="3866A1"/>
                </a:solidFill>
                <a:latin typeface="Segoe UI"/>
                <a:cs typeface="Segoe UI"/>
              </a:rPr>
              <a:t> </a:t>
            </a:r>
            <a:r>
              <a:rPr lang="ru-RU" sz="2400" b="1" dirty="0">
                <a:solidFill>
                  <a:srgbClr val="3866A1"/>
                </a:solidFill>
                <a:latin typeface="Segoe UI"/>
                <a:cs typeface="Segoe UI"/>
              </a:rPr>
              <a:t>сфере</a:t>
            </a:r>
            <a:r>
              <a:rPr lang="ru-RU" sz="2400" b="1" spc="-60" dirty="0">
                <a:solidFill>
                  <a:srgbClr val="3866A1"/>
                </a:solidFill>
                <a:latin typeface="Segoe UI"/>
                <a:cs typeface="Segoe UI"/>
              </a:rPr>
              <a:t> </a:t>
            </a:r>
            <a:r>
              <a:rPr lang="ru-RU" sz="2400" b="1" spc="-10" dirty="0">
                <a:solidFill>
                  <a:srgbClr val="3866A1"/>
                </a:solidFill>
                <a:latin typeface="Segoe UI"/>
                <a:cs typeface="Segoe UI"/>
              </a:rPr>
              <a:t>кадастрового </a:t>
            </a:r>
            <a:r>
              <a:rPr lang="ru-RU" sz="2400" b="1" spc="-650" dirty="0">
                <a:solidFill>
                  <a:srgbClr val="3866A1"/>
                </a:solidFill>
                <a:latin typeface="Segoe UI"/>
                <a:cs typeface="Segoe UI"/>
              </a:rPr>
              <a:t> </a:t>
            </a:r>
            <a:r>
              <a:rPr lang="ru-RU" sz="2400" b="1" spc="-5" dirty="0">
                <a:solidFill>
                  <a:srgbClr val="3866A1"/>
                </a:solidFill>
                <a:latin typeface="Segoe UI"/>
                <a:cs typeface="Segoe UI"/>
              </a:rPr>
              <a:t>учета земельных </a:t>
            </a:r>
            <a:r>
              <a:rPr lang="ru-RU" sz="2400" b="1" dirty="0">
                <a:solidFill>
                  <a:srgbClr val="3866A1"/>
                </a:solidFill>
                <a:latin typeface="Segoe UI"/>
                <a:cs typeface="Segoe UI"/>
              </a:rPr>
              <a:t> </a:t>
            </a:r>
            <a:r>
              <a:rPr lang="ru-RU" sz="2400" b="1" spc="-10" dirty="0" smtClean="0">
                <a:solidFill>
                  <a:srgbClr val="3866A1"/>
                </a:solidFill>
                <a:latin typeface="Segoe UI"/>
                <a:cs typeface="Segoe UI"/>
              </a:rPr>
              <a:t>участков</a:t>
            </a:r>
            <a:endParaRPr sz="2400" b="1" spc="-10" dirty="0">
              <a:solidFill>
                <a:srgbClr val="3866A1"/>
              </a:solidFill>
              <a:latin typeface="Segoe UI"/>
              <a:cs typeface="Segoe U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267" y="3575684"/>
            <a:ext cx="342328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30859C"/>
                </a:solidFill>
                <a:latin typeface="Segoe UI Semibold"/>
                <a:cs typeface="Segoe UI Semibold"/>
              </a:rPr>
              <a:t>*</a:t>
            </a:r>
            <a:r>
              <a:rPr sz="1600" spc="-10" dirty="0">
                <a:solidFill>
                  <a:srgbClr val="30859C"/>
                </a:solidFill>
                <a:latin typeface="Segoe UI Semibold"/>
                <a:cs typeface="Segoe UI Semibold"/>
              </a:rPr>
              <a:t> </a:t>
            </a:r>
            <a:r>
              <a:rPr sz="1600" spc="-5" dirty="0">
                <a:solidFill>
                  <a:srgbClr val="30859C"/>
                </a:solidFill>
                <a:latin typeface="Segoe UI Semibold"/>
                <a:cs typeface="Segoe UI Semibold"/>
              </a:rPr>
              <a:t>В</a:t>
            </a:r>
            <a:r>
              <a:rPr sz="1600" spc="-25" dirty="0">
                <a:solidFill>
                  <a:srgbClr val="30859C"/>
                </a:solidFill>
                <a:latin typeface="Segoe UI Semibold"/>
                <a:cs typeface="Segoe UI Semibold"/>
              </a:rPr>
              <a:t> </a:t>
            </a:r>
            <a:r>
              <a:rPr sz="1600" spc="-10" dirty="0">
                <a:solidFill>
                  <a:srgbClr val="30859C"/>
                </a:solidFill>
                <a:latin typeface="Segoe UI Semibold"/>
                <a:cs typeface="Segoe UI Semibold"/>
              </a:rPr>
              <a:t>связи</a:t>
            </a:r>
            <a:r>
              <a:rPr sz="1600" spc="10" dirty="0">
                <a:solidFill>
                  <a:srgbClr val="30859C"/>
                </a:solidFill>
                <a:latin typeface="Segoe UI Semibold"/>
                <a:cs typeface="Segoe UI Semibold"/>
              </a:rPr>
              <a:t> </a:t>
            </a:r>
            <a:r>
              <a:rPr sz="1600" spc="-5" dirty="0">
                <a:solidFill>
                  <a:srgbClr val="30859C"/>
                </a:solidFill>
                <a:latin typeface="Segoe UI Semibold"/>
                <a:cs typeface="Segoe UI Semibold"/>
              </a:rPr>
              <a:t>с</a:t>
            </a:r>
            <a:r>
              <a:rPr sz="1600" spc="-10" dirty="0">
                <a:solidFill>
                  <a:srgbClr val="30859C"/>
                </a:solidFill>
                <a:latin typeface="Segoe UI Semibold"/>
                <a:cs typeface="Segoe UI Semibold"/>
              </a:rPr>
              <a:t> </a:t>
            </a:r>
            <a:r>
              <a:rPr sz="1600" spc="-5" dirty="0">
                <a:solidFill>
                  <a:srgbClr val="30859C"/>
                </a:solidFill>
                <a:latin typeface="Segoe UI Semibold"/>
                <a:cs typeface="Segoe UI Semibold"/>
              </a:rPr>
              <a:t>вступлением</a:t>
            </a:r>
            <a:r>
              <a:rPr sz="1600" spc="5" dirty="0">
                <a:solidFill>
                  <a:srgbClr val="30859C"/>
                </a:solidFill>
                <a:latin typeface="Segoe UI Semibold"/>
                <a:cs typeface="Segoe UI Semibold"/>
              </a:rPr>
              <a:t> </a:t>
            </a:r>
            <a:r>
              <a:rPr sz="1600" spc="-5" dirty="0">
                <a:solidFill>
                  <a:srgbClr val="30859C"/>
                </a:solidFill>
                <a:latin typeface="Segoe UI Semibold"/>
                <a:cs typeface="Segoe UI Semibold"/>
              </a:rPr>
              <a:t>в</a:t>
            </a:r>
            <a:r>
              <a:rPr sz="1600" dirty="0">
                <a:solidFill>
                  <a:srgbClr val="30859C"/>
                </a:solidFill>
                <a:latin typeface="Segoe UI Semibold"/>
                <a:cs typeface="Segoe UI Semibold"/>
              </a:rPr>
              <a:t> </a:t>
            </a:r>
            <a:r>
              <a:rPr sz="1600" spc="-10" dirty="0">
                <a:solidFill>
                  <a:srgbClr val="30859C"/>
                </a:solidFill>
                <a:latin typeface="Segoe UI Semibold"/>
                <a:cs typeface="Segoe UI Semibold"/>
              </a:rPr>
              <a:t>силу</a:t>
            </a:r>
            <a:endParaRPr sz="1600" dirty="0">
              <a:latin typeface="Segoe UI Semibold"/>
              <a:cs typeface="Segoe UI Semi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30859C"/>
                </a:solidFill>
                <a:latin typeface="Segoe UI Semibold"/>
                <a:cs typeface="Segoe UI Semibold"/>
              </a:rPr>
              <a:t>Федерального</a:t>
            </a:r>
            <a:r>
              <a:rPr sz="1600" spc="-20" dirty="0">
                <a:solidFill>
                  <a:srgbClr val="30859C"/>
                </a:solidFill>
                <a:latin typeface="Segoe UI Semibold"/>
                <a:cs typeface="Segoe UI Semibold"/>
              </a:rPr>
              <a:t> </a:t>
            </a:r>
            <a:r>
              <a:rPr sz="1600" spc="-10" dirty="0">
                <a:solidFill>
                  <a:srgbClr val="30859C"/>
                </a:solidFill>
                <a:latin typeface="Segoe UI Semibold"/>
                <a:cs typeface="Segoe UI Semibold"/>
              </a:rPr>
              <a:t>закона</a:t>
            </a:r>
            <a:r>
              <a:rPr sz="1600" spc="-20" dirty="0">
                <a:solidFill>
                  <a:srgbClr val="30859C"/>
                </a:solidFill>
                <a:latin typeface="Segoe UI Semibold"/>
                <a:cs typeface="Segoe UI Semibold"/>
              </a:rPr>
              <a:t> от</a:t>
            </a:r>
            <a:r>
              <a:rPr sz="1600" spc="-25" dirty="0">
                <a:solidFill>
                  <a:srgbClr val="30859C"/>
                </a:solidFill>
                <a:latin typeface="Segoe UI Semibold"/>
                <a:cs typeface="Segoe UI Semibold"/>
              </a:rPr>
              <a:t> </a:t>
            </a:r>
            <a:r>
              <a:rPr sz="1600" spc="15" dirty="0">
                <a:solidFill>
                  <a:srgbClr val="30859C"/>
                </a:solidFill>
                <a:latin typeface="Segoe UI Semibold"/>
                <a:cs typeface="Segoe UI Semibold"/>
              </a:rPr>
              <a:t>30.04.2021</a:t>
            </a:r>
            <a:endParaRPr sz="1600" dirty="0">
              <a:latin typeface="Segoe UI Semibold"/>
              <a:cs typeface="Segoe UI Semibold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30859C"/>
                </a:solidFill>
                <a:latin typeface="Segoe UI Semibold"/>
                <a:cs typeface="Segoe UI Semibold"/>
              </a:rPr>
              <a:t>№</a:t>
            </a:r>
            <a:r>
              <a:rPr sz="1600" spc="-50" dirty="0">
                <a:solidFill>
                  <a:srgbClr val="30859C"/>
                </a:solidFill>
                <a:latin typeface="Segoe UI Semibold"/>
                <a:cs typeface="Segoe UI Semibold"/>
              </a:rPr>
              <a:t> </a:t>
            </a:r>
            <a:r>
              <a:rPr sz="1600" spc="20" dirty="0" smtClean="0">
                <a:solidFill>
                  <a:srgbClr val="30859C"/>
                </a:solidFill>
                <a:latin typeface="Segoe UI Semibold"/>
                <a:cs typeface="Segoe UI Semibold"/>
              </a:rPr>
              <a:t>1</a:t>
            </a:r>
            <a:r>
              <a:rPr lang="ru-RU" sz="1600" spc="20" dirty="0" smtClean="0">
                <a:solidFill>
                  <a:srgbClr val="30859C"/>
                </a:solidFill>
                <a:latin typeface="Segoe UI Semibold"/>
                <a:cs typeface="Segoe UI Semibold"/>
              </a:rPr>
              <a:t>20-ФЗ</a:t>
            </a:r>
            <a:endParaRPr sz="1600" dirty="0">
              <a:latin typeface="Segoe UI Semibold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6313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0512" y="206438"/>
            <a:ext cx="8523605" cy="6447155"/>
            <a:chOff x="290512" y="206438"/>
            <a:chExt cx="8523605" cy="64471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0512" y="206438"/>
              <a:ext cx="514350" cy="7794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687" y="985837"/>
              <a:ext cx="8266049" cy="56673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2183" y="1088136"/>
              <a:ext cx="6670548" cy="1143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13433" y="2280158"/>
              <a:ext cx="5261610" cy="2311400"/>
            </a:xfrm>
            <a:custGeom>
              <a:avLst/>
              <a:gdLst/>
              <a:ahLst/>
              <a:cxnLst/>
              <a:rect l="l" t="t" r="r" b="b"/>
              <a:pathLst>
                <a:path w="5261609" h="2311400">
                  <a:moveTo>
                    <a:pt x="0" y="0"/>
                  </a:moveTo>
                  <a:lnTo>
                    <a:pt x="5261102" y="0"/>
                  </a:lnTo>
                </a:path>
                <a:path w="5261609" h="2311400">
                  <a:moveTo>
                    <a:pt x="0" y="1155445"/>
                  </a:moveTo>
                  <a:lnTo>
                    <a:pt x="5261102" y="1155445"/>
                  </a:lnTo>
                </a:path>
                <a:path w="5261609" h="2311400">
                  <a:moveTo>
                    <a:pt x="0" y="2310891"/>
                  </a:moveTo>
                  <a:lnTo>
                    <a:pt x="5261102" y="2310891"/>
                  </a:lnTo>
                </a:path>
              </a:pathLst>
            </a:custGeom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33094" y="133299"/>
            <a:ext cx="7563484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500" b="1" spc="-5" dirty="0"/>
              <a:t>Нормативно-правовые</a:t>
            </a:r>
            <a:r>
              <a:rPr sz="2500" b="1" spc="20" dirty="0"/>
              <a:t> </a:t>
            </a:r>
            <a:r>
              <a:rPr sz="2500" b="1" spc="-5" dirty="0"/>
              <a:t>акты,</a:t>
            </a:r>
            <a:r>
              <a:rPr sz="2500" b="1" dirty="0"/>
              <a:t> </a:t>
            </a:r>
            <a:r>
              <a:rPr lang="ru-RU" sz="2500" b="1" dirty="0" smtClean="0"/>
              <a:t/>
            </a:r>
            <a:br>
              <a:rPr lang="ru-RU" sz="2500" b="1" dirty="0" smtClean="0"/>
            </a:br>
            <a:r>
              <a:rPr sz="2500" b="1" spc="-5" dirty="0" smtClean="0"/>
              <a:t>в</a:t>
            </a:r>
            <a:r>
              <a:rPr sz="2500" b="1" dirty="0" smtClean="0"/>
              <a:t> </a:t>
            </a:r>
            <a:r>
              <a:rPr sz="2500" b="1" spc="-20" dirty="0"/>
              <a:t>которые</a:t>
            </a:r>
            <a:r>
              <a:rPr sz="2500" b="1" spc="20" dirty="0"/>
              <a:t> </a:t>
            </a:r>
            <a:r>
              <a:rPr sz="2500" b="1" spc="-5" dirty="0"/>
              <a:t>были</a:t>
            </a:r>
            <a:r>
              <a:rPr sz="2500" b="1" spc="-20" dirty="0"/>
              <a:t> </a:t>
            </a:r>
            <a:r>
              <a:rPr sz="2500" b="1" spc="-5" dirty="0"/>
              <a:t>внесены </a:t>
            </a:r>
            <a:r>
              <a:rPr sz="2500" b="1" spc="-550" dirty="0"/>
              <a:t> </a:t>
            </a:r>
            <a:r>
              <a:rPr sz="2500" b="1" spc="-5" dirty="0"/>
              <a:t>изменения</a:t>
            </a:r>
            <a:endParaRPr sz="2500" b="1" dirty="0"/>
          </a:p>
        </p:txBody>
      </p:sp>
      <p:sp>
        <p:nvSpPr>
          <p:cNvPr id="8" name="object 8"/>
          <p:cNvSpPr txBox="1"/>
          <p:nvPr/>
        </p:nvSpPr>
        <p:spPr>
          <a:xfrm>
            <a:off x="1968245" y="1553971"/>
            <a:ext cx="5022850" cy="3660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Земельный</a:t>
            </a:r>
            <a:r>
              <a:rPr sz="1800" spc="-4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1F487C"/>
                </a:solidFill>
                <a:latin typeface="Calibri"/>
                <a:cs typeface="Calibri"/>
              </a:rPr>
              <a:t>кодекс</a:t>
            </a:r>
            <a:r>
              <a:rPr sz="1800" spc="-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РФ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ts val="2065"/>
              </a:lnSpc>
            </a:pP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Федеральный</a:t>
            </a:r>
            <a:r>
              <a:rPr sz="1800" spc="-4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закон</a:t>
            </a:r>
            <a:r>
              <a:rPr sz="1800" spc="-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от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13.07.2015 N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218-ФЗ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65"/>
              </a:lnSpc>
            </a:pP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"О</a:t>
            </a:r>
            <a:r>
              <a:rPr sz="1800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государственной</a:t>
            </a:r>
            <a:r>
              <a:rPr sz="18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регистрации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недвижимости"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>
              <a:latin typeface="Calibri"/>
              <a:cs typeface="Calibri"/>
            </a:endParaRPr>
          </a:p>
          <a:p>
            <a:pPr marL="12700" marR="490855" algn="just">
              <a:lnSpc>
                <a:spcPct val="91400"/>
              </a:lnSpc>
              <a:spcBef>
                <a:spcPts val="5"/>
              </a:spcBef>
            </a:pP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Федерального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закона от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29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декабря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2004 </a:t>
            </a:r>
            <a:r>
              <a:rPr sz="1800" spc="-20" dirty="0">
                <a:solidFill>
                  <a:srgbClr val="1F487C"/>
                </a:solidFill>
                <a:latin typeface="Calibri"/>
                <a:cs typeface="Calibri"/>
              </a:rPr>
              <a:t>года </a:t>
            </a:r>
            <a:r>
              <a:rPr sz="1800" spc="-3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N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189-ФЗ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"О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введении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в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действие Жилищного </a:t>
            </a:r>
            <a:r>
              <a:rPr sz="1800" spc="-3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1F487C"/>
                </a:solidFill>
                <a:latin typeface="Calibri"/>
                <a:cs typeface="Calibri"/>
              </a:rPr>
              <a:t>кодекса</a:t>
            </a:r>
            <a:r>
              <a:rPr sz="1800" spc="-4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Российской</a:t>
            </a:r>
            <a:r>
              <a:rPr sz="1800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Федерации"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00">
              <a:latin typeface="Calibri"/>
              <a:cs typeface="Calibri"/>
            </a:endParaRPr>
          </a:p>
          <a:p>
            <a:pPr marL="12700" marR="5080">
              <a:lnSpc>
                <a:spcPts val="1970"/>
              </a:lnSpc>
            </a:pP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Федеральный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закон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от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24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июля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2007 </a:t>
            </a:r>
            <a:r>
              <a:rPr sz="1800" spc="-20" dirty="0">
                <a:solidFill>
                  <a:srgbClr val="1F487C"/>
                </a:solidFill>
                <a:latin typeface="Calibri"/>
                <a:cs typeface="Calibri"/>
              </a:rPr>
              <a:t>года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N </a:t>
            </a:r>
            <a:r>
              <a:rPr sz="1800" spc="-15" dirty="0">
                <a:solidFill>
                  <a:srgbClr val="1F487C"/>
                </a:solidFill>
                <a:latin typeface="Calibri"/>
                <a:cs typeface="Calibri"/>
              </a:rPr>
              <a:t>221-ФЗ </a:t>
            </a:r>
            <a:r>
              <a:rPr sz="1800" spc="-3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"О</a:t>
            </a:r>
            <a:r>
              <a:rPr sz="1800" spc="-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кадастровой</a:t>
            </a:r>
            <a:r>
              <a:rPr sz="1800" spc="-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деятельности"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13432" y="5746521"/>
            <a:ext cx="5261610" cy="0"/>
          </a:xfrm>
          <a:custGeom>
            <a:avLst/>
            <a:gdLst/>
            <a:ahLst/>
            <a:cxnLst/>
            <a:rect l="l" t="t" r="r" b="b"/>
            <a:pathLst>
              <a:path w="5261609">
                <a:moveTo>
                  <a:pt x="0" y="0"/>
                </a:moveTo>
                <a:lnTo>
                  <a:pt x="5261102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706866" y="6484222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b="1" spc="-5" dirty="0">
                <a:solidFill>
                  <a:srgbClr val="888888"/>
                </a:solidFill>
                <a:latin typeface="Arial"/>
                <a:cs typeface="Arial"/>
              </a:rPr>
              <a:t>7</a:t>
            </a:fld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9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1375" y="168338"/>
            <a:ext cx="8315325" cy="6111875"/>
            <a:chOff x="841375" y="168338"/>
            <a:chExt cx="8315325" cy="6111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9652" y="622575"/>
              <a:ext cx="8254893" cy="56572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4075" y="181038"/>
              <a:ext cx="8289925" cy="655955"/>
            </a:xfrm>
            <a:custGeom>
              <a:avLst/>
              <a:gdLst/>
              <a:ahLst/>
              <a:cxnLst/>
              <a:rect l="l" t="t" r="r" b="b"/>
              <a:pathLst>
                <a:path w="8289925" h="655955">
                  <a:moveTo>
                    <a:pt x="8289925" y="0"/>
                  </a:moveTo>
                  <a:lnTo>
                    <a:pt x="0" y="0"/>
                  </a:lnTo>
                  <a:lnTo>
                    <a:pt x="0" y="655637"/>
                  </a:lnTo>
                  <a:lnTo>
                    <a:pt x="8289925" y="655637"/>
                  </a:lnTo>
                  <a:lnTo>
                    <a:pt x="8289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54075" y="181038"/>
              <a:ext cx="8289925" cy="655955"/>
            </a:xfrm>
            <a:custGeom>
              <a:avLst/>
              <a:gdLst/>
              <a:ahLst/>
              <a:cxnLst/>
              <a:rect l="l" t="t" r="r" b="b"/>
              <a:pathLst>
                <a:path w="8289925" h="655955">
                  <a:moveTo>
                    <a:pt x="0" y="655637"/>
                  </a:moveTo>
                  <a:lnTo>
                    <a:pt x="8289925" y="655637"/>
                  </a:lnTo>
                  <a:lnTo>
                    <a:pt x="8289925" y="0"/>
                  </a:lnTo>
                  <a:lnTo>
                    <a:pt x="0" y="0"/>
                  </a:lnTo>
                  <a:lnTo>
                    <a:pt x="0" y="655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33094" y="133299"/>
            <a:ext cx="7973059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500" b="1" spc="-5" dirty="0"/>
              <a:t>Лица, </a:t>
            </a:r>
            <a:r>
              <a:rPr sz="2500" b="1" spc="-10" dirty="0"/>
              <a:t>по</a:t>
            </a:r>
            <a:r>
              <a:rPr sz="2500" b="1" spc="5" dirty="0"/>
              <a:t> </a:t>
            </a:r>
            <a:r>
              <a:rPr sz="2500" b="1" spc="-5" dirty="0"/>
              <a:t>заявлению </a:t>
            </a:r>
            <a:r>
              <a:rPr sz="2500" b="1" spc="-15" dirty="0"/>
              <a:t>которых</a:t>
            </a:r>
            <a:r>
              <a:rPr sz="2500" b="1" spc="10" dirty="0"/>
              <a:t> </a:t>
            </a:r>
            <a:r>
              <a:rPr sz="2500" b="1" spc="-10" dirty="0"/>
              <a:t>осуществляются</a:t>
            </a:r>
            <a:r>
              <a:rPr sz="2500" b="1" spc="40" dirty="0"/>
              <a:t> </a:t>
            </a:r>
            <a:r>
              <a:rPr sz="2500" b="1" spc="-5" dirty="0"/>
              <a:t>ГКУ и</a:t>
            </a:r>
            <a:r>
              <a:rPr sz="2500" b="1" spc="-15" dirty="0"/>
              <a:t> </a:t>
            </a:r>
            <a:r>
              <a:rPr sz="2500" b="1" spc="-5" dirty="0"/>
              <a:t>(или) </a:t>
            </a:r>
            <a:r>
              <a:rPr sz="2500" b="1" spc="-550" dirty="0"/>
              <a:t> </a:t>
            </a:r>
            <a:r>
              <a:rPr sz="2500" b="1" spc="-10" dirty="0"/>
              <a:t>ГРП</a:t>
            </a:r>
            <a:r>
              <a:rPr sz="2500" b="1" spc="-25" dirty="0"/>
              <a:t> </a:t>
            </a:r>
            <a:r>
              <a:rPr sz="2500" b="1" spc="-15" dirty="0"/>
              <a:t>земельных</a:t>
            </a:r>
            <a:r>
              <a:rPr sz="2500" b="1" spc="25" dirty="0"/>
              <a:t> </a:t>
            </a:r>
            <a:r>
              <a:rPr sz="2500" b="1" spc="-10" dirty="0"/>
              <a:t>участков</a:t>
            </a:r>
            <a:endParaRPr sz="2500" b="1" dirty="0"/>
          </a:p>
        </p:txBody>
      </p:sp>
      <p:grpSp>
        <p:nvGrpSpPr>
          <p:cNvPr id="7" name="object 7"/>
          <p:cNvGrpSpPr/>
          <p:nvPr/>
        </p:nvGrpSpPr>
        <p:grpSpPr>
          <a:xfrm>
            <a:off x="3232404" y="1691639"/>
            <a:ext cx="4324985" cy="2029460"/>
            <a:chOff x="3232404" y="1691639"/>
            <a:chExt cx="4324985" cy="2029460"/>
          </a:xfrm>
        </p:grpSpPr>
        <p:sp>
          <p:nvSpPr>
            <p:cNvPr id="8" name="object 8"/>
            <p:cNvSpPr/>
            <p:nvPr/>
          </p:nvSpPr>
          <p:spPr>
            <a:xfrm>
              <a:off x="3991737" y="3085718"/>
              <a:ext cx="2616200" cy="622935"/>
            </a:xfrm>
            <a:custGeom>
              <a:avLst/>
              <a:gdLst/>
              <a:ahLst/>
              <a:cxnLst/>
              <a:rect l="l" t="t" r="r" b="b"/>
              <a:pathLst>
                <a:path w="2616200" h="622935">
                  <a:moveTo>
                    <a:pt x="1308100" y="0"/>
                  </a:moveTo>
                  <a:lnTo>
                    <a:pt x="1308100" y="424179"/>
                  </a:lnTo>
                  <a:lnTo>
                    <a:pt x="2616072" y="424179"/>
                  </a:lnTo>
                  <a:lnTo>
                    <a:pt x="2616072" y="622553"/>
                  </a:lnTo>
                </a:path>
                <a:path w="2616200" h="622935">
                  <a:moveTo>
                    <a:pt x="1308100" y="0"/>
                  </a:moveTo>
                  <a:lnTo>
                    <a:pt x="1308100" y="424179"/>
                  </a:lnTo>
                  <a:lnTo>
                    <a:pt x="0" y="424179"/>
                  </a:lnTo>
                  <a:lnTo>
                    <a:pt x="0" y="622553"/>
                  </a:lnTo>
                </a:path>
              </a:pathLst>
            </a:custGeom>
            <a:ln w="25400">
              <a:solidFill>
                <a:srgbClr val="6FB7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2404" y="1691639"/>
              <a:ext cx="4133088" cy="146303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522853" y="1952497"/>
              <a:ext cx="4029710" cy="1359535"/>
            </a:xfrm>
            <a:custGeom>
              <a:avLst/>
              <a:gdLst/>
              <a:ahLst/>
              <a:cxnLst/>
              <a:rect l="l" t="t" r="r" b="b"/>
              <a:pathLst>
                <a:path w="4029709" h="1359535">
                  <a:moveTo>
                    <a:pt x="3893693" y="0"/>
                  </a:moveTo>
                  <a:lnTo>
                    <a:pt x="135889" y="0"/>
                  </a:lnTo>
                  <a:lnTo>
                    <a:pt x="92935" y="6927"/>
                  </a:lnTo>
                  <a:lnTo>
                    <a:pt x="55632" y="26216"/>
                  </a:lnTo>
                  <a:lnTo>
                    <a:pt x="26216" y="55632"/>
                  </a:lnTo>
                  <a:lnTo>
                    <a:pt x="6927" y="92935"/>
                  </a:lnTo>
                  <a:lnTo>
                    <a:pt x="0" y="135889"/>
                  </a:lnTo>
                  <a:lnTo>
                    <a:pt x="0" y="1223264"/>
                  </a:lnTo>
                  <a:lnTo>
                    <a:pt x="6927" y="1266218"/>
                  </a:lnTo>
                  <a:lnTo>
                    <a:pt x="26216" y="1303521"/>
                  </a:lnTo>
                  <a:lnTo>
                    <a:pt x="55632" y="1332937"/>
                  </a:lnTo>
                  <a:lnTo>
                    <a:pt x="92935" y="1352226"/>
                  </a:lnTo>
                  <a:lnTo>
                    <a:pt x="135889" y="1359153"/>
                  </a:lnTo>
                  <a:lnTo>
                    <a:pt x="3893693" y="1359153"/>
                  </a:lnTo>
                  <a:lnTo>
                    <a:pt x="3936647" y="1352226"/>
                  </a:lnTo>
                  <a:lnTo>
                    <a:pt x="3973950" y="1332937"/>
                  </a:lnTo>
                  <a:lnTo>
                    <a:pt x="4003366" y="1303521"/>
                  </a:lnTo>
                  <a:lnTo>
                    <a:pt x="4022655" y="1266218"/>
                  </a:lnTo>
                  <a:lnTo>
                    <a:pt x="4029582" y="1223264"/>
                  </a:lnTo>
                  <a:lnTo>
                    <a:pt x="4029582" y="135889"/>
                  </a:lnTo>
                  <a:lnTo>
                    <a:pt x="4022655" y="92935"/>
                  </a:lnTo>
                  <a:lnTo>
                    <a:pt x="4003366" y="55632"/>
                  </a:lnTo>
                  <a:lnTo>
                    <a:pt x="3973950" y="26216"/>
                  </a:lnTo>
                  <a:lnTo>
                    <a:pt x="3936647" y="6927"/>
                  </a:lnTo>
                  <a:lnTo>
                    <a:pt x="3893693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22853" y="1952497"/>
              <a:ext cx="4029710" cy="1359535"/>
            </a:xfrm>
            <a:custGeom>
              <a:avLst/>
              <a:gdLst/>
              <a:ahLst/>
              <a:cxnLst/>
              <a:rect l="l" t="t" r="r" b="b"/>
              <a:pathLst>
                <a:path w="4029709" h="1359535">
                  <a:moveTo>
                    <a:pt x="0" y="135889"/>
                  </a:moveTo>
                  <a:lnTo>
                    <a:pt x="6927" y="92935"/>
                  </a:lnTo>
                  <a:lnTo>
                    <a:pt x="26216" y="55632"/>
                  </a:lnTo>
                  <a:lnTo>
                    <a:pt x="55632" y="26216"/>
                  </a:lnTo>
                  <a:lnTo>
                    <a:pt x="92935" y="6927"/>
                  </a:lnTo>
                  <a:lnTo>
                    <a:pt x="135889" y="0"/>
                  </a:lnTo>
                  <a:lnTo>
                    <a:pt x="3893693" y="0"/>
                  </a:lnTo>
                  <a:lnTo>
                    <a:pt x="3936647" y="6927"/>
                  </a:lnTo>
                  <a:lnTo>
                    <a:pt x="3973950" y="26216"/>
                  </a:lnTo>
                  <a:lnTo>
                    <a:pt x="4003366" y="55632"/>
                  </a:lnTo>
                  <a:lnTo>
                    <a:pt x="4022655" y="92935"/>
                  </a:lnTo>
                  <a:lnTo>
                    <a:pt x="4029582" y="135889"/>
                  </a:lnTo>
                  <a:lnTo>
                    <a:pt x="4029582" y="1223264"/>
                  </a:lnTo>
                  <a:lnTo>
                    <a:pt x="4022655" y="1266218"/>
                  </a:lnTo>
                  <a:lnTo>
                    <a:pt x="4003366" y="1303521"/>
                  </a:lnTo>
                  <a:lnTo>
                    <a:pt x="3973950" y="1332937"/>
                  </a:lnTo>
                  <a:lnTo>
                    <a:pt x="3936647" y="1352226"/>
                  </a:lnTo>
                  <a:lnTo>
                    <a:pt x="3893693" y="1359153"/>
                  </a:lnTo>
                  <a:lnTo>
                    <a:pt x="135889" y="1359153"/>
                  </a:lnTo>
                  <a:lnTo>
                    <a:pt x="92935" y="1352226"/>
                  </a:lnTo>
                  <a:lnTo>
                    <a:pt x="55632" y="1332937"/>
                  </a:lnTo>
                  <a:lnTo>
                    <a:pt x="26216" y="1303521"/>
                  </a:lnTo>
                  <a:lnTo>
                    <a:pt x="6927" y="1266218"/>
                  </a:lnTo>
                  <a:lnTo>
                    <a:pt x="0" y="1223264"/>
                  </a:lnTo>
                  <a:lnTo>
                    <a:pt x="0" y="135889"/>
                  </a:lnTo>
                  <a:close/>
                </a:path>
              </a:pathLst>
            </a:custGeom>
            <a:ln w="9525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18609" y="2392172"/>
            <a:ext cx="284099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10" dirty="0">
                <a:latin typeface="Calibri"/>
                <a:cs typeface="Calibri"/>
              </a:rPr>
              <a:t>ЕДИНАЯ</a:t>
            </a:r>
            <a:r>
              <a:rPr sz="2500" spc="-55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ПРОЦЕДУРА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866644" y="3675888"/>
            <a:ext cx="2438400" cy="1622425"/>
            <a:chOff x="2866644" y="3675888"/>
            <a:chExt cx="2438400" cy="162242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6644" y="3675888"/>
              <a:ext cx="2244852" cy="145846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159379" y="3934206"/>
              <a:ext cx="2140585" cy="1359535"/>
            </a:xfrm>
            <a:custGeom>
              <a:avLst/>
              <a:gdLst/>
              <a:ahLst/>
              <a:cxnLst/>
              <a:rect l="l" t="t" r="r" b="b"/>
              <a:pathLst>
                <a:path w="2140585" h="1359535">
                  <a:moveTo>
                    <a:pt x="2004568" y="0"/>
                  </a:moveTo>
                  <a:lnTo>
                    <a:pt x="135890" y="0"/>
                  </a:lnTo>
                  <a:lnTo>
                    <a:pt x="92935" y="6927"/>
                  </a:lnTo>
                  <a:lnTo>
                    <a:pt x="55632" y="26216"/>
                  </a:lnTo>
                  <a:lnTo>
                    <a:pt x="26216" y="55632"/>
                  </a:lnTo>
                  <a:lnTo>
                    <a:pt x="6927" y="92935"/>
                  </a:lnTo>
                  <a:lnTo>
                    <a:pt x="0" y="135890"/>
                  </a:lnTo>
                  <a:lnTo>
                    <a:pt x="0" y="1223264"/>
                  </a:lnTo>
                  <a:lnTo>
                    <a:pt x="6927" y="1266218"/>
                  </a:lnTo>
                  <a:lnTo>
                    <a:pt x="26216" y="1303521"/>
                  </a:lnTo>
                  <a:lnTo>
                    <a:pt x="55632" y="1332937"/>
                  </a:lnTo>
                  <a:lnTo>
                    <a:pt x="92935" y="1352226"/>
                  </a:lnTo>
                  <a:lnTo>
                    <a:pt x="135890" y="1359154"/>
                  </a:lnTo>
                  <a:lnTo>
                    <a:pt x="2004568" y="1359154"/>
                  </a:lnTo>
                  <a:lnTo>
                    <a:pt x="2047522" y="1352226"/>
                  </a:lnTo>
                  <a:lnTo>
                    <a:pt x="2084825" y="1332937"/>
                  </a:lnTo>
                  <a:lnTo>
                    <a:pt x="2114241" y="1303521"/>
                  </a:lnTo>
                  <a:lnTo>
                    <a:pt x="2133530" y="1266218"/>
                  </a:lnTo>
                  <a:lnTo>
                    <a:pt x="2140458" y="1223264"/>
                  </a:lnTo>
                  <a:lnTo>
                    <a:pt x="2140458" y="135890"/>
                  </a:lnTo>
                  <a:lnTo>
                    <a:pt x="2133530" y="92935"/>
                  </a:lnTo>
                  <a:lnTo>
                    <a:pt x="2114241" y="55632"/>
                  </a:lnTo>
                  <a:lnTo>
                    <a:pt x="2084825" y="26216"/>
                  </a:lnTo>
                  <a:lnTo>
                    <a:pt x="2047522" y="6927"/>
                  </a:lnTo>
                  <a:lnTo>
                    <a:pt x="200456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59379" y="3934206"/>
              <a:ext cx="2140585" cy="1359535"/>
            </a:xfrm>
            <a:custGeom>
              <a:avLst/>
              <a:gdLst/>
              <a:ahLst/>
              <a:cxnLst/>
              <a:rect l="l" t="t" r="r" b="b"/>
              <a:pathLst>
                <a:path w="2140585" h="1359535">
                  <a:moveTo>
                    <a:pt x="0" y="135890"/>
                  </a:moveTo>
                  <a:lnTo>
                    <a:pt x="6927" y="92935"/>
                  </a:lnTo>
                  <a:lnTo>
                    <a:pt x="26216" y="55632"/>
                  </a:lnTo>
                  <a:lnTo>
                    <a:pt x="55632" y="26216"/>
                  </a:lnTo>
                  <a:lnTo>
                    <a:pt x="92935" y="6927"/>
                  </a:lnTo>
                  <a:lnTo>
                    <a:pt x="135890" y="0"/>
                  </a:lnTo>
                  <a:lnTo>
                    <a:pt x="2004568" y="0"/>
                  </a:lnTo>
                  <a:lnTo>
                    <a:pt x="2047522" y="6927"/>
                  </a:lnTo>
                  <a:lnTo>
                    <a:pt x="2084825" y="26216"/>
                  </a:lnTo>
                  <a:lnTo>
                    <a:pt x="2114241" y="55632"/>
                  </a:lnTo>
                  <a:lnTo>
                    <a:pt x="2133530" y="92935"/>
                  </a:lnTo>
                  <a:lnTo>
                    <a:pt x="2140458" y="135890"/>
                  </a:lnTo>
                  <a:lnTo>
                    <a:pt x="2140458" y="1223264"/>
                  </a:lnTo>
                  <a:lnTo>
                    <a:pt x="2133530" y="1266218"/>
                  </a:lnTo>
                  <a:lnTo>
                    <a:pt x="2114241" y="1303521"/>
                  </a:lnTo>
                  <a:lnTo>
                    <a:pt x="2084825" y="1332937"/>
                  </a:lnTo>
                  <a:lnTo>
                    <a:pt x="2047522" y="1352226"/>
                  </a:lnTo>
                  <a:lnTo>
                    <a:pt x="2004568" y="1359154"/>
                  </a:lnTo>
                  <a:lnTo>
                    <a:pt x="135890" y="1359154"/>
                  </a:lnTo>
                  <a:lnTo>
                    <a:pt x="92935" y="1352226"/>
                  </a:lnTo>
                  <a:lnTo>
                    <a:pt x="55632" y="1332937"/>
                  </a:lnTo>
                  <a:lnTo>
                    <a:pt x="26216" y="1303521"/>
                  </a:lnTo>
                  <a:lnTo>
                    <a:pt x="6927" y="1266218"/>
                  </a:lnTo>
                  <a:lnTo>
                    <a:pt x="0" y="1223264"/>
                  </a:lnTo>
                  <a:lnTo>
                    <a:pt x="0" y="135890"/>
                  </a:lnTo>
                  <a:close/>
                </a:path>
              </a:pathLst>
            </a:custGeom>
            <a:ln w="9525">
              <a:solidFill>
                <a:srgbClr val="6FB7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263265" y="4010659"/>
            <a:ext cx="1934210" cy="1162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ts val="1835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лица,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которому</a:t>
            </a:r>
            <a:endParaRPr sz="1600">
              <a:latin typeface="Calibri"/>
              <a:cs typeface="Calibri"/>
            </a:endParaRPr>
          </a:p>
          <a:p>
            <a:pPr marL="90170" marR="83185" indent="-635" algn="ctr">
              <a:lnSpc>
                <a:spcPts val="1760"/>
              </a:lnSpc>
              <a:spcBef>
                <a:spcPts val="110"/>
              </a:spcBef>
            </a:pPr>
            <a:r>
              <a:rPr sz="1600" spc="-10" dirty="0">
                <a:latin typeface="Calibri"/>
                <a:cs typeface="Calibri"/>
              </a:rPr>
              <a:t>земельный участок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предоставлен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ПНВ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645"/>
              </a:lnSpc>
            </a:pPr>
            <a:r>
              <a:rPr sz="1600" spc="-5" dirty="0">
                <a:latin typeface="Calibri"/>
                <a:cs typeface="Calibri"/>
              </a:rPr>
              <a:t>или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ПБП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(при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разделе</a:t>
            </a:r>
            <a:endParaRPr sz="1600">
              <a:latin typeface="Calibri"/>
              <a:cs typeface="Calibri"/>
            </a:endParaRPr>
          </a:p>
          <a:p>
            <a:pPr marL="1270" algn="ctr">
              <a:lnSpc>
                <a:spcPts val="1839"/>
              </a:lnSpc>
            </a:pPr>
            <a:r>
              <a:rPr sz="1600" spc="-5" dirty="0">
                <a:latin typeface="Calibri"/>
                <a:cs typeface="Calibri"/>
              </a:rPr>
              <a:t>или</a:t>
            </a:r>
            <a:r>
              <a:rPr sz="1600" spc="3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объединении)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481828" y="3675888"/>
            <a:ext cx="2439035" cy="1622425"/>
            <a:chOff x="5481828" y="3675888"/>
            <a:chExt cx="2439035" cy="1622425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1828" y="3675888"/>
              <a:ext cx="2244852" cy="145846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775452" y="3934206"/>
              <a:ext cx="2140585" cy="1359535"/>
            </a:xfrm>
            <a:custGeom>
              <a:avLst/>
              <a:gdLst/>
              <a:ahLst/>
              <a:cxnLst/>
              <a:rect l="l" t="t" r="r" b="b"/>
              <a:pathLst>
                <a:path w="2140584" h="1359535">
                  <a:moveTo>
                    <a:pt x="2004568" y="0"/>
                  </a:moveTo>
                  <a:lnTo>
                    <a:pt x="135889" y="0"/>
                  </a:lnTo>
                  <a:lnTo>
                    <a:pt x="92935" y="6927"/>
                  </a:lnTo>
                  <a:lnTo>
                    <a:pt x="55632" y="26216"/>
                  </a:lnTo>
                  <a:lnTo>
                    <a:pt x="26216" y="55632"/>
                  </a:lnTo>
                  <a:lnTo>
                    <a:pt x="6927" y="92935"/>
                  </a:lnTo>
                  <a:lnTo>
                    <a:pt x="0" y="135890"/>
                  </a:lnTo>
                  <a:lnTo>
                    <a:pt x="0" y="1223264"/>
                  </a:lnTo>
                  <a:lnTo>
                    <a:pt x="6927" y="1266218"/>
                  </a:lnTo>
                  <a:lnTo>
                    <a:pt x="26216" y="1303521"/>
                  </a:lnTo>
                  <a:lnTo>
                    <a:pt x="55632" y="1332937"/>
                  </a:lnTo>
                  <a:lnTo>
                    <a:pt x="92935" y="1352226"/>
                  </a:lnTo>
                  <a:lnTo>
                    <a:pt x="135889" y="1359154"/>
                  </a:lnTo>
                  <a:lnTo>
                    <a:pt x="2004568" y="1359154"/>
                  </a:lnTo>
                  <a:lnTo>
                    <a:pt x="2047522" y="1352226"/>
                  </a:lnTo>
                  <a:lnTo>
                    <a:pt x="2084825" y="1332937"/>
                  </a:lnTo>
                  <a:lnTo>
                    <a:pt x="2114241" y="1303521"/>
                  </a:lnTo>
                  <a:lnTo>
                    <a:pt x="2133530" y="1266218"/>
                  </a:lnTo>
                  <a:lnTo>
                    <a:pt x="2140457" y="1223264"/>
                  </a:lnTo>
                  <a:lnTo>
                    <a:pt x="2140457" y="135890"/>
                  </a:lnTo>
                  <a:lnTo>
                    <a:pt x="2133530" y="92935"/>
                  </a:lnTo>
                  <a:lnTo>
                    <a:pt x="2114241" y="55632"/>
                  </a:lnTo>
                  <a:lnTo>
                    <a:pt x="2084825" y="26216"/>
                  </a:lnTo>
                  <a:lnTo>
                    <a:pt x="2047522" y="6927"/>
                  </a:lnTo>
                  <a:lnTo>
                    <a:pt x="200456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75452" y="3934206"/>
              <a:ext cx="2140585" cy="1359535"/>
            </a:xfrm>
            <a:custGeom>
              <a:avLst/>
              <a:gdLst/>
              <a:ahLst/>
              <a:cxnLst/>
              <a:rect l="l" t="t" r="r" b="b"/>
              <a:pathLst>
                <a:path w="2140584" h="1359535">
                  <a:moveTo>
                    <a:pt x="0" y="135890"/>
                  </a:moveTo>
                  <a:lnTo>
                    <a:pt x="6927" y="92935"/>
                  </a:lnTo>
                  <a:lnTo>
                    <a:pt x="26216" y="55632"/>
                  </a:lnTo>
                  <a:lnTo>
                    <a:pt x="55632" y="26216"/>
                  </a:lnTo>
                  <a:lnTo>
                    <a:pt x="92935" y="6927"/>
                  </a:lnTo>
                  <a:lnTo>
                    <a:pt x="135889" y="0"/>
                  </a:lnTo>
                  <a:lnTo>
                    <a:pt x="2004568" y="0"/>
                  </a:lnTo>
                  <a:lnTo>
                    <a:pt x="2047522" y="6927"/>
                  </a:lnTo>
                  <a:lnTo>
                    <a:pt x="2084825" y="26216"/>
                  </a:lnTo>
                  <a:lnTo>
                    <a:pt x="2114241" y="55632"/>
                  </a:lnTo>
                  <a:lnTo>
                    <a:pt x="2133530" y="92935"/>
                  </a:lnTo>
                  <a:lnTo>
                    <a:pt x="2140457" y="135890"/>
                  </a:lnTo>
                  <a:lnTo>
                    <a:pt x="2140457" y="1223264"/>
                  </a:lnTo>
                  <a:lnTo>
                    <a:pt x="2133530" y="1266218"/>
                  </a:lnTo>
                  <a:lnTo>
                    <a:pt x="2114241" y="1303521"/>
                  </a:lnTo>
                  <a:lnTo>
                    <a:pt x="2084825" y="1332937"/>
                  </a:lnTo>
                  <a:lnTo>
                    <a:pt x="2047522" y="1352226"/>
                  </a:lnTo>
                  <a:lnTo>
                    <a:pt x="2004568" y="1359154"/>
                  </a:lnTo>
                  <a:lnTo>
                    <a:pt x="135889" y="1359154"/>
                  </a:lnTo>
                  <a:lnTo>
                    <a:pt x="92935" y="1352226"/>
                  </a:lnTo>
                  <a:lnTo>
                    <a:pt x="55632" y="1332937"/>
                  </a:lnTo>
                  <a:lnTo>
                    <a:pt x="26216" y="1303521"/>
                  </a:lnTo>
                  <a:lnTo>
                    <a:pt x="6927" y="1266218"/>
                  </a:lnTo>
                  <a:lnTo>
                    <a:pt x="0" y="1223264"/>
                  </a:lnTo>
                  <a:lnTo>
                    <a:pt x="0" y="135890"/>
                  </a:lnTo>
                  <a:close/>
                </a:path>
              </a:pathLst>
            </a:custGeom>
            <a:ln w="9525">
              <a:solidFill>
                <a:srgbClr val="6FB7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884545" y="4233798"/>
            <a:ext cx="1921510" cy="715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35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кадастровый</a:t>
            </a:r>
            <a:endParaRPr sz="1600">
              <a:latin typeface="Calibri"/>
              <a:cs typeface="Calibri"/>
            </a:endParaRPr>
          </a:p>
          <a:p>
            <a:pPr marL="12700" marR="5080" algn="ctr">
              <a:lnSpc>
                <a:spcPts val="1760"/>
              </a:lnSpc>
              <a:spcBef>
                <a:spcPts val="110"/>
              </a:spcBef>
            </a:pPr>
            <a:r>
              <a:rPr sz="1600" spc="-10" dirty="0">
                <a:latin typeface="Calibri"/>
                <a:cs typeface="Calibri"/>
              </a:rPr>
              <a:t>инженер </a:t>
            </a:r>
            <a:r>
              <a:rPr sz="1600" spc="-25" dirty="0">
                <a:latin typeface="Calibri"/>
                <a:cs typeface="Calibri"/>
              </a:rPr>
              <a:t>(ст.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36</a:t>
            </a:r>
            <a:r>
              <a:rPr sz="1600" spc="-10" dirty="0">
                <a:latin typeface="Calibri"/>
                <a:cs typeface="Calibri"/>
              </a:rPr>
              <a:t> ФЗ от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24.07.2007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№ </a:t>
            </a:r>
            <a:r>
              <a:rPr sz="1600" spc="-10" dirty="0">
                <a:latin typeface="Calibri"/>
                <a:cs typeface="Calibri"/>
              </a:rPr>
              <a:t>221-ФЗ)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1084" y="1051560"/>
            <a:ext cx="2258567" cy="114452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572516" y="1846910"/>
            <a:ext cx="16776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4F81BC"/>
                </a:solidFill>
                <a:latin typeface="Calibri"/>
                <a:cs typeface="Calibri"/>
              </a:rPr>
              <a:t>Личный</a:t>
            </a:r>
            <a:r>
              <a:rPr sz="1800" b="1" spc="-5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F81BC"/>
                </a:solidFill>
                <a:latin typeface="Calibri"/>
                <a:cs typeface="Calibri"/>
              </a:rPr>
              <a:t>кабинет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9112" y="2852673"/>
            <a:ext cx="1619250" cy="657225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8706866" y="6484222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b="1" spc="-5" dirty="0">
                <a:solidFill>
                  <a:srgbClr val="888888"/>
                </a:solidFill>
                <a:latin typeface="Arial"/>
                <a:cs typeface="Arial"/>
              </a:rPr>
              <a:t>8</a:t>
            </a:fld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66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32266" y="6469786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88888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41375" y="168338"/>
            <a:ext cx="8315325" cy="6024245"/>
            <a:chOff x="841375" y="168338"/>
            <a:chExt cx="8315325" cy="60242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1715" y="536912"/>
              <a:ext cx="8254893" cy="56556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54075" y="181038"/>
              <a:ext cx="8289925" cy="655955"/>
            </a:xfrm>
            <a:custGeom>
              <a:avLst/>
              <a:gdLst/>
              <a:ahLst/>
              <a:cxnLst/>
              <a:rect l="l" t="t" r="r" b="b"/>
              <a:pathLst>
                <a:path w="8289925" h="655955">
                  <a:moveTo>
                    <a:pt x="8289925" y="0"/>
                  </a:moveTo>
                  <a:lnTo>
                    <a:pt x="0" y="0"/>
                  </a:lnTo>
                  <a:lnTo>
                    <a:pt x="0" y="655637"/>
                  </a:lnTo>
                  <a:lnTo>
                    <a:pt x="8289925" y="655637"/>
                  </a:lnTo>
                  <a:lnTo>
                    <a:pt x="8289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4075" y="181038"/>
              <a:ext cx="8289925" cy="655955"/>
            </a:xfrm>
            <a:custGeom>
              <a:avLst/>
              <a:gdLst/>
              <a:ahLst/>
              <a:cxnLst/>
              <a:rect l="l" t="t" r="r" b="b"/>
              <a:pathLst>
                <a:path w="8289925" h="655955">
                  <a:moveTo>
                    <a:pt x="0" y="655637"/>
                  </a:moveTo>
                  <a:lnTo>
                    <a:pt x="8289925" y="655637"/>
                  </a:lnTo>
                  <a:lnTo>
                    <a:pt x="8289925" y="0"/>
                  </a:lnTo>
                  <a:lnTo>
                    <a:pt x="0" y="0"/>
                  </a:lnTo>
                  <a:lnTo>
                    <a:pt x="0" y="655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33094" y="133299"/>
            <a:ext cx="7973059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500" b="1" spc="-5" dirty="0"/>
              <a:t>Лица, </a:t>
            </a:r>
            <a:r>
              <a:rPr sz="2500" b="1" spc="-10" dirty="0"/>
              <a:t>по</a:t>
            </a:r>
            <a:r>
              <a:rPr sz="2500" b="1" spc="5" dirty="0"/>
              <a:t> </a:t>
            </a:r>
            <a:r>
              <a:rPr sz="2500" b="1" spc="-5" dirty="0"/>
              <a:t>заявлению </a:t>
            </a:r>
            <a:r>
              <a:rPr sz="2500" b="1" spc="-15" dirty="0"/>
              <a:t>которых</a:t>
            </a:r>
            <a:r>
              <a:rPr sz="2500" b="1" spc="10" dirty="0"/>
              <a:t> </a:t>
            </a:r>
            <a:r>
              <a:rPr sz="2500" b="1" spc="-10" dirty="0"/>
              <a:t>осуществляются</a:t>
            </a:r>
            <a:r>
              <a:rPr sz="2500" b="1" spc="40" dirty="0"/>
              <a:t> </a:t>
            </a:r>
            <a:r>
              <a:rPr sz="2500" b="1" spc="-5" dirty="0"/>
              <a:t>ГКУ и</a:t>
            </a:r>
            <a:r>
              <a:rPr sz="2500" b="1" spc="-15" dirty="0"/>
              <a:t> </a:t>
            </a:r>
            <a:r>
              <a:rPr sz="2500" b="1" spc="-5" dirty="0"/>
              <a:t>(или) </a:t>
            </a:r>
            <a:r>
              <a:rPr sz="2500" b="1" spc="-550" dirty="0"/>
              <a:t> </a:t>
            </a:r>
            <a:r>
              <a:rPr sz="2500" b="1" spc="-10" dirty="0"/>
              <a:t>ГРП</a:t>
            </a:r>
            <a:r>
              <a:rPr sz="2500" b="1" spc="-25" dirty="0"/>
              <a:t> </a:t>
            </a:r>
            <a:r>
              <a:rPr sz="2500" b="1" spc="-15" dirty="0"/>
              <a:t>земельных</a:t>
            </a:r>
            <a:r>
              <a:rPr sz="2500" b="1" spc="25" dirty="0"/>
              <a:t> </a:t>
            </a:r>
            <a:r>
              <a:rPr sz="2500" b="1" spc="-10" dirty="0"/>
              <a:t>участков</a:t>
            </a:r>
            <a:endParaRPr sz="2500" b="1" dirty="0"/>
          </a:p>
        </p:txBody>
      </p:sp>
      <p:grpSp>
        <p:nvGrpSpPr>
          <p:cNvPr id="8" name="object 8"/>
          <p:cNvGrpSpPr/>
          <p:nvPr/>
        </p:nvGrpSpPr>
        <p:grpSpPr>
          <a:xfrm>
            <a:off x="1739773" y="1119505"/>
            <a:ext cx="5657850" cy="1672589"/>
            <a:chOff x="1739773" y="1119505"/>
            <a:chExt cx="5657850" cy="1672589"/>
          </a:xfrm>
        </p:grpSpPr>
        <p:sp>
          <p:nvSpPr>
            <p:cNvPr id="9" name="object 9"/>
            <p:cNvSpPr/>
            <p:nvPr/>
          </p:nvSpPr>
          <p:spPr>
            <a:xfrm>
              <a:off x="1752473" y="1132205"/>
              <a:ext cx="5632450" cy="622935"/>
            </a:xfrm>
            <a:custGeom>
              <a:avLst/>
              <a:gdLst/>
              <a:ahLst/>
              <a:cxnLst/>
              <a:rect l="l" t="t" r="r" b="b"/>
              <a:pathLst>
                <a:path w="5632450" h="622935">
                  <a:moveTo>
                    <a:pt x="5569584" y="0"/>
                  </a:moveTo>
                  <a:lnTo>
                    <a:pt x="62229" y="0"/>
                  </a:lnTo>
                  <a:lnTo>
                    <a:pt x="37986" y="4883"/>
                  </a:lnTo>
                  <a:lnTo>
                    <a:pt x="18208" y="18208"/>
                  </a:lnTo>
                  <a:lnTo>
                    <a:pt x="4883" y="37986"/>
                  </a:lnTo>
                  <a:lnTo>
                    <a:pt x="0" y="62230"/>
                  </a:lnTo>
                  <a:lnTo>
                    <a:pt x="0" y="560197"/>
                  </a:lnTo>
                  <a:lnTo>
                    <a:pt x="4883" y="584386"/>
                  </a:lnTo>
                  <a:lnTo>
                    <a:pt x="18208" y="604170"/>
                  </a:lnTo>
                  <a:lnTo>
                    <a:pt x="37986" y="617525"/>
                  </a:lnTo>
                  <a:lnTo>
                    <a:pt x="62229" y="622427"/>
                  </a:lnTo>
                  <a:lnTo>
                    <a:pt x="5569584" y="622427"/>
                  </a:lnTo>
                  <a:lnTo>
                    <a:pt x="5593847" y="617525"/>
                  </a:lnTo>
                  <a:lnTo>
                    <a:pt x="5613669" y="604170"/>
                  </a:lnTo>
                  <a:lnTo>
                    <a:pt x="5627038" y="584386"/>
                  </a:lnTo>
                  <a:lnTo>
                    <a:pt x="5631942" y="560197"/>
                  </a:lnTo>
                  <a:lnTo>
                    <a:pt x="5631942" y="62230"/>
                  </a:lnTo>
                  <a:lnTo>
                    <a:pt x="5627038" y="37986"/>
                  </a:lnTo>
                  <a:lnTo>
                    <a:pt x="5613669" y="18208"/>
                  </a:lnTo>
                  <a:lnTo>
                    <a:pt x="5593847" y="4883"/>
                  </a:lnTo>
                  <a:lnTo>
                    <a:pt x="5569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52473" y="1132205"/>
              <a:ext cx="5632450" cy="622935"/>
            </a:xfrm>
            <a:custGeom>
              <a:avLst/>
              <a:gdLst/>
              <a:ahLst/>
              <a:cxnLst/>
              <a:rect l="l" t="t" r="r" b="b"/>
              <a:pathLst>
                <a:path w="5632450" h="622935">
                  <a:moveTo>
                    <a:pt x="0" y="62230"/>
                  </a:moveTo>
                  <a:lnTo>
                    <a:pt x="4883" y="37986"/>
                  </a:lnTo>
                  <a:lnTo>
                    <a:pt x="18208" y="18208"/>
                  </a:lnTo>
                  <a:lnTo>
                    <a:pt x="37986" y="4883"/>
                  </a:lnTo>
                  <a:lnTo>
                    <a:pt x="62229" y="0"/>
                  </a:lnTo>
                  <a:lnTo>
                    <a:pt x="5569584" y="0"/>
                  </a:lnTo>
                  <a:lnTo>
                    <a:pt x="5593847" y="4883"/>
                  </a:lnTo>
                  <a:lnTo>
                    <a:pt x="5613669" y="18208"/>
                  </a:lnTo>
                  <a:lnTo>
                    <a:pt x="5627038" y="37986"/>
                  </a:lnTo>
                  <a:lnTo>
                    <a:pt x="5631942" y="62230"/>
                  </a:lnTo>
                  <a:lnTo>
                    <a:pt x="5631942" y="560197"/>
                  </a:lnTo>
                  <a:lnTo>
                    <a:pt x="5627038" y="584386"/>
                  </a:lnTo>
                  <a:lnTo>
                    <a:pt x="5613669" y="604170"/>
                  </a:lnTo>
                  <a:lnTo>
                    <a:pt x="5593847" y="617525"/>
                  </a:lnTo>
                  <a:lnTo>
                    <a:pt x="5569584" y="622427"/>
                  </a:lnTo>
                  <a:lnTo>
                    <a:pt x="62229" y="622427"/>
                  </a:lnTo>
                  <a:lnTo>
                    <a:pt x="37986" y="617525"/>
                  </a:lnTo>
                  <a:lnTo>
                    <a:pt x="18208" y="604170"/>
                  </a:lnTo>
                  <a:lnTo>
                    <a:pt x="4883" y="584386"/>
                  </a:lnTo>
                  <a:lnTo>
                    <a:pt x="0" y="560197"/>
                  </a:lnTo>
                  <a:lnTo>
                    <a:pt x="0" y="62230"/>
                  </a:lnTo>
                  <a:close/>
                </a:path>
              </a:pathLst>
            </a:custGeom>
            <a:ln w="25400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0471" y="1910842"/>
              <a:ext cx="868172" cy="86804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990471" y="1910842"/>
              <a:ext cx="868680" cy="868044"/>
            </a:xfrm>
            <a:custGeom>
              <a:avLst/>
              <a:gdLst/>
              <a:ahLst/>
              <a:cxnLst/>
              <a:rect l="l" t="t" r="r" b="b"/>
              <a:pathLst>
                <a:path w="868680" h="868044">
                  <a:moveTo>
                    <a:pt x="0" y="144780"/>
                  </a:moveTo>
                  <a:lnTo>
                    <a:pt x="7376" y="98999"/>
                  </a:lnTo>
                  <a:lnTo>
                    <a:pt x="27919" y="59253"/>
                  </a:lnTo>
                  <a:lnTo>
                    <a:pt x="59253" y="27919"/>
                  </a:lnTo>
                  <a:lnTo>
                    <a:pt x="98999" y="7376"/>
                  </a:lnTo>
                  <a:lnTo>
                    <a:pt x="144780" y="0"/>
                  </a:lnTo>
                  <a:lnTo>
                    <a:pt x="723392" y="0"/>
                  </a:lnTo>
                  <a:lnTo>
                    <a:pt x="769124" y="7376"/>
                  </a:lnTo>
                  <a:lnTo>
                    <a:pt x="808864" y="27919"/>
                  </a:lnTo>
                  <a:lnTo>
                    <a:pt x="840215" y="59253"/>
                  </a:lnTo>
                  <a:lnTo>
                    <a:pt x="860783" y="98999"/>
                  </a:lnTo>
                  <a:lnTo>
                    <a:pt x="868172" y="144780"/>
                  </a:lnTo>
                  <a:lnTo>
                    <a:pt x="868172" y="723392"/>
                  </a:lnTo>
                  <a:lnTo>
                    <a:pt x="860783" y="769110"/>
                  </a:lnTo>
                  <a:lnTo>
                    <a:pt x="840215" y="808819"/>
                  </a:lnTo>
                  <a:lnTo>
                    <a:pt x="808864" y="840133"/>
                  </a:lnTo>
                  <a:lnTo>
                    <a:pt x="769124" y="860669"/>
                  </a:lnTo>
                  <a:lnTo>
                    <a:pt x="723392" y="868045"/>
                  </a:lnTo>
                  <a:lnTo>
                    <a:pt x="144780" y="868045"/>
                  </a:lnTo>
                  <a:lnTo>
                    <a:pt x="98999" y="860669"/>
                  </a:lnTo>
                  <a:lnTo>
                    <a:pt x="59253" y="840133"/>
                  </a:lnTo>
                  <a:lnTo>
                    <a:pt x="27919" y="808819"/>
                  </a:lnTo>
                  <a:lnTo>
                    <a:pt x="7376" y="769110"/>
                  </a:lnTo>
                  <a:lnTo>
                    <a:pt x="0" y="723392"/>
                  </a:lnTo>
                  <a:lnTo>
                    <a:pt x="0" y="144780"/>
                  </a:lnTo>
                  <a:close/>
                </a:path>
              </a:pathLst>
            </a:custGeom>
            <a:ln w="25400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05887" y="1910842"/>
              <a:ext cx="4240530" cy="868044"/>
            </a:xfrm>
            <a:custGeom>
              <a:avLst/>
              <a:gdLst/>
              <a:ahLst/>
              <a:cxnLst/>
              <a:rect l="l" t="t" r="r" b="b"/>
              <a:pathLst>
                <a:path w="4240530" h="868044">
                  <a:moveTo>
                    <a:pt x="4095749" y="0"/>
                  </a:moveTo>
                  <a:lnTo>
                    <a:pt x="144780" y="0"/>
                  </a:lnTo>
                  <a:lnTo>
                    <a:pt x="98999" y="7376"/>
                  </a:lnTo>
                  <a:lnTo>
                    <a:pt x="59253" y="27919"/>
                  </a:lnTo>
                  <a:lnTo>
                    <a:pt x="27919" y="59253"/>
                  </a:lnTo>
                  <a:lnTo>
                    <a:pt x="7376" y="98999"/>
                  </a:lnTo>
                  <a:lnTo>
                    <a:pt x="0" y="144780"/>
                  </a:lnTo>
                  <a:lnTo>
                    <a:pt x="0" y="723392"/>
                  </a:lnTo>
                  <a:lnTo>
                    <a:pt x="7376" y="769110"/>
                  </a:lnTo>
                  <a:lnTo>
                    <a:pt x="27919" y="808819"/>
                  </a:lnTo>
                  <a:lnTo>
                    <a:pt x="59253" y="840133"/>
                  </a:lnTo>
                  <a:lnTo>
                    <a:pt x="98999" y="860669"/>
                  </a:lnTo>
                  <a:lnTo>
                    <a:pt x="144780" y="868045"/>
                  </a:lnTo>
                  <a:lnTo>
                    <a:pt x="4095749" y="868045"/>
                  </a:lnTo>
                  <a:lnTo>
                    <a:pt x="4141468" y="860669"/>
                  </a:lnTo>
                  <a:lnTo>
                    <a:pt x="4181177" y="840133"/>
                  </a:lnTo>
                  <a:lnTo>
                    <a:pt x="4212491" y="808819"/>
                  </a:lnTo>
                  <a:lnTo>
                    <a:pt x="4233027" y="769110"/>
                  </a:lnTo>
                  <a:lnTo>
                    <a:pt x="4240403" y="723392"/>
                  </a:lnTo>
                  <a:lnTo>
                    <a:pt x="4240403" y="144780"/>
                  </a:lnTo>
                  <a:lnTo>
                    <a:pt x="4233027" y="98999"/>
                  </a:lnTo>
                  <a:lnTo>
                    <a:pt x="4212491" y="59253"/>
                  </a:lnTo>
                  <a:lnTo>
                    <a:pt x="4181177" y="27919"/>
                  </a:lnTo>
                  <a:lnTo>
                    <a:pt x="4141468" y="7376"/>
                  </a:lnTo>
                  <a:lnTo>
                    <a:pt x="40957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05887" y="1910842"/>
              <a:ext cx="4240530" cy="868044"/>
            </a:xfrm>
            <a:custGeom>
              <a:avLst/>
              <a:gdLst/>
              <a:ahLst/>
              <a:cxnLst/>
              <a:rect l="l" t="t" r="r" b="b"/>
              <a:pathLst>
                <a:path w="4240530" h="868044">
                  <a:moveTo>
                    <a:pt x="0" y="144780"/>
                  </a:moveTo>
                  <a:lnTo>
                    <a:pt x="7376" y="98999"/>
                  </a:lnTo>
                  <a:lnTo>
                    <a:pt x="27919" y="59253"/>
                  </a:lnTo>
                  <a:lnTo>
                    <a:pt x="59253" y="27919"/>
                  </a:lnTo>
                  <a:lnTo>
                    <a:pt x="98999" y="7376"/>
                  </a:lnTo>
                  <a:lnTo>
                    <a:pt x="144780" y="0"/>
                  </a:lnTo>
                  <a:lnTo>
                    <a:pt x="4095749" y="0"/>
                  </a:lnTo>
                  <a:lnTo>
                    <a:pt x="4141468" y="7376"/>
                  </a:lnTo>
                  <a:lnTo>
                    <a:pt x="4181177" y="27919"/>
                  </a:lnTo>
                  <a:lnTo>
                    <a:pt x="4212491" y="59253"/>
                  </a:lnTo>
                  <a:lnTo>
                    <a:pt x="4233027" y="98999"/>
                  </a:lnTo>
                  <a:lnTo>
                    <a:pt x="4240403" y="144780"/>
                  </a:lnTo>
                  <a:lnTo>
                    <a:pt x="4240403" y="723392"/>
                  </a:lnTo>
                  <a:lnTo>
                    <a:pt x="4233027" y="769110"/>
                  </a:lnTo>
                  <a:lnTo>
                    <a:pt x="4212491" y="808819"/>
                  </a:lnTo>
                  <a:lnTo>
                    <a:pt x="4181177" y="840133"/>
                  </a:lnTo>
                  <a:lnTo>
                    <a:pt x="4141468" y="860669"/>
                  </a:lnTo>
                  <a:lnTo>
                    <a:pt x="4095749" y="868045"/>
                  </a:lnTo>
                  <a:lnTo>
                    <a:pt x="144780" y="868045"/>
                  </a:lnTo>
                  <a:lnTo>
                    <a:pt x="98999" y="860669"/>
                  </a:lnTo>
                  <a:lnTo>
                    <a:pt x="59253" y="840133"/>
                  </a:lnTo>
                  <a:lnTo>
                    <a:pt x="27919" y="808819"/>
                  </a:lnTo>
                  <a:lnTo>
                    <a:pt x="7376" y="769110"/>
                  </a:lnTo>
                  <a:lnTo>
                    <a:pt x="0" y="723392"/>
                  </a:lnTo>
                  <a:lnTo>
                    <a:pt x="0" y="144780"/>
                  </a:lnTo>
                  <a:close/>
                </a:path>
              </a:pathLst>
            </a:custGeom>
            <a:ln w="25400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895092" y="1086381"/>
            <a:ext cx="4035425" cy="15132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R="681355" algn="ctr">
              <a:lnSpc>
                <a:spcPct val="100000"/>
              </a:lnSpc>
              <a:spcBef>
                <a:spcPts val="590"/>
              </a:spcBef>
            </a:pPr>
            <a:r>
              <a:rPr sz="1500" spc="-15" dirty="0">
                <a:latin typeface="Calibri"/>
                <a:cs typeface="Calibri"/>
              </a:rPr>
              <a:t>ГОСУДАРСТВЕННЫЙ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КАДАСТРОВЫЙ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УЧЕТ</a:t>
            </a:r>
            <a:endParaRPr sz="1500">
              <a:latin typeface="Calibri"/>
              <a:cs typeface="Calibri"/>
            </a:endParaRPr>
          </a:p>
          <a:p>
            <a:pPr marR="678815" algn="ctr">
              <a:lnSpc>
                <a:spcPct val="100000"/>
              </a:lnSpc>
              <a:spcBef>
                <a:spcPts val="495"/>
              </a:spcBef>
            </a:pPr>
            <a:r>
              <a:rPr sz="1500" i="1" dirty="0">
                <a:latin typeface="Calibri"/>
                <a:cs typeface="Calibri"/>
              </a:rPr>
              <a:t>без</a:t>
            </a:r>
            <a:r>
              <a:rPr sz="1500" i="1" spc="-40" dirty="0">
                <a:latin typeface="Calibri"/>
                <a:cs typeface="Calibri"/>
              </a:rPr>
              <a:t> </a:t>
            </a:r>
            <a:r>
              <a:rPr sz="1500" i="1" spc="-5" dirty="0">
                <a:latin typeface="Calibri"/>
                <a:cs typeface="Calibri"/>
              </a:rPr>
              <a:t>одновременной</a:t>
            </a:r>
            <a:r>
              <a:rPr sz="1500" i="1" spc="-10" dirty="0">
                <a:latin typeface="Calibri"/>
                <a:cs typeface="Calibri"/>
              </a:rPr>
              <a:t> </a:t>
            </a:r>
            <a:r>
              <a:rPr sz="1500" i="1" spc="-5" dirty="0">
                <a:latin typeface="Calibri"/>
                <a:cs typeface="Calibri"/>
              </a:rPr>
              <a:t>регистрации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00">
              <a:latin typeface="Calibri"/>
              <a:cs typeface="Calibri"/>
            </a:endParaRPr>
          </a:p>
          <a:p>
            <a:pPr marL="237490" marR="5080" indent="147955">
              <a:lnSpc>
                <a:spcPts val="1320"/>
              </a:lnSpc>
            </a:pPr>
            <a:r>
              <a:rPr sz="1200" spc="-5" dirty="0">
                <a:latin typeface="Calibri"/>
                <a:cs typeface="Calibri"/>
              </a:rPr>
              <a:t>ОГВ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или </a:t>
            </a:r>
            <a:r>
              <a:rPr sz="1200" spc="-5" dirty="0">
                <a:latin typeface="Calibri"/>
                <a:cs typeface="Calibri"/>
              </a:rPr>
              <a:t>ОМС, на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которые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возложена </a:t>
            </a:r>
            <a:r>
              <a:rPr sz="1200" spc="-5" dirty="0">
                <a:latin typeface="Calibri"/>
                <a:cs typeface="Calibri"/>
              </a:rPr>
              <a:t>обязанность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по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образованию</a:t>
            </a:r>
            <a:r>
              <a:rPr sz="1200" spc="-10" dirty="0">
                <a:latin typeface="Calibri"/>
                <a:cs typeface="Calibri"/>
              </a:rPr>
              <a:t> земельных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участков,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относящихся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к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общему</a:t>
            </a:r>
            <a:endParaRPr sz="1200">
              <a:latin typeface="Calibri"/>
              <a:cs typeface="Calibri"/>
            </a:endParaRPr>
          </a:p>
          <a:p>
            <a:pPr marL="647700">
              <a:lnSpc>
                <a:spcPts val="1295"/>
              </a:lnSpc>
            </a:pPr>
            <a:r>
              <a:rPr sz="1200" spc="-5" dirty="0">
                <a:latin typeface="Calibri"/>
                <a:cs typeface="Calibri"/>
              </a:rPr>
              <a:t>имуществу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собственников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помещений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МКД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982597" y="2870454"/>
            <a:ext cx="5176520" cy="893444"/>
            <a:chOff x="1982597" y="2870454"/>
            <a:chExt cx="5176520" cy="893444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5297" y="2883154"/>
              <a:ext cx="868044" cy="86804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995297" y="2883154"/>
              <a:ext cx="868044" cy="868044"/>
            </a:xfrm>
            <a:custGeom>
              <a:avLst/>
              <a:gdLst/>
              <a:ahLst/>
              <a:cxnLst/>
              <a:rect l="l" t="t" r="r" b="b"/>
              <a:pathLst>
                <a:path w="868044" h="868045">
                  <a:moveTo>
                    <a:pt x="0" y="144653"/>
                  </a:moveTo>
                  <a:lnTo>
                    <a:pt x="7375" y="98934"/>
                  </a:lnTo>
                  <a:lnTo>
                    <a:pt x="27911" y="59225"/>
                  </a:lnTo>
                  <a:lnTo>
                    <a:pt x="59225" y="27911"/>
                  </a:lnTo>
                  <a:lnTo>
                    <a:pt x="98934" y="7375"/>
                  </a:lnTo>
                  <a:lnTo>
                    <a:pt x="144652" y="0"/>
                  </a:lnTo>
                  <a:lnTo>
                    <a:pt x="723391" y="0"/>
                  </a:lnTo>
                  <a:lnTo>
                    <a:pt x="769110" y="7375"/>
                  </a:lnTo>
                  <a:lnTo>
                    <a:pt x="808819" y="27911"/>
                  </a:lnTo>
                  <a:lnTo>
                    <a:pt x="840133" y="59225"/>
                  </a:lnTo>
                  <a:lnTo>
                    <a:pt x="860669" y="98934"/>
                  </a:lnTo>
                  <a:lnTo>
                    <a:pt x="868044" y="144653"/>
                  </a:lnTo>
                  <a:lnTo>
                    <a:pt x="868044" y="723392"/>
                  </a:lnTo>
                  <a:lnTo>
                    <a:pt x="860669" y="769110"/>
                  </a:lnTo>
                  <a:lnTo>
                    <a:pt x="840133" y="808819"/>
                  </a:lnTo>
                  <a:lnTo>
                    <a:pt x="808819" y="840133"/>
                  </a:lnTo>
                  <a:lnTo>
                    <a:pt x="769110" y="860669"/>
                  </a:lnTo>
                  <a:lnTo>
                    <a:pt x="723391" y="868045"/>
                  </a:lnTo>
                  <a:lnTo>
                    <a:pt x="144652" y="868045"/>
                  </a:lnTo>
                  <a:lnTo>
                    <a:pt x="98934" y="860669"/>
                  </a:lnTo>
                  <a:lnTo>
                    <a:pt x="59225" y="840133"/>
                  </a:lnTo>
                  <a:lnTo>
                    <a:pt x="27911" y="808819"/>
                  </a:lnTo>
                  <a:lnTo>
                    <a:pt x="7375" y="769110"/>
                  </a:lnTo>
                  <a:lnTo>
                    <a:pt x="0" y="723392"/>
                  </a:lnTo>
                  <a:lnTo>
                    <a:pt x="0" y="144653"/>
                  </a:lnTo>
                  <a:close/>
                </a:path>
              </a:pathLst>
            </a:custGeom>
            <a:ln w="25400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915411" y="2883154"/>
              <a:ext cx="4231005" cy="868044"/>
            </a:xfrm>
            <a:custGeom>
              <a:avLst/>
              <a:gdLst/>
              <a:ahLst/>
              <a:cxnLst/>
              <a:rect l="l" t="t" r="r" b="b"/>
              <a:pathLst>
                <a:path w="4231005" h="868045">
                  <a:moveTo>
                    <a:pt x="4086224" y="0"/>
                  </a:moveTo>
                  <a:lnTo>
                    <a:pt x="144780" y="0"/>
                  </a:lnTo>
                  <a:lnTo>
                    <a:pt x="98999" y="7375"/>
                  </a:lnTo>
                  <a:lnTo>
                    <a:pt x="59253" y="27911"/>
                  </a:lnTo>
                  <a:lnTo>
                    <a:pt x="27919" y="59225"/>
                  </a:lnTo>
                  <a:lnTo>
                    <a:pt x="7376" y="98934"/>
                  </a:lnTo>
                  <a:lnTo>
                    <a:pt x="0" y="144653"/>
                  </a:lnTo>
                  <a:lnTo>
                    <a:pt x="0" y="723392"/>
                  </a:lnTo>
                  <a:lnTo>
                    <a:pt x="7376" y="769110"/>
                  </a:lnTo>
                  <a:lnTo>
                    <a:pt x="27919" y="808819"/>
                  </a:lnTo>
                  <a:lnTo>
                    <a:pt x="59253" y="840133"/>
                  </a:lnTo>
                  <a:lnTo>
                    <a:pt x="98999" y="860669"/>
                  </a:lnTo>
                  <a:lnTo>
                    <a:pt x="144780" y="868045"/>
                  </a:lnTo>
                  <a:lnTo>
                    <a:pt x="4086224" y="868045"/>
                  </a:lnTo>
                  <a:lnTo>
                    <a:pt x="4131943" y="860669"/>
                  </a:lnTo>
                  <a:lnTo>
                    <a:pt x="4171652" y="840133"/>
                  </a:lnTo>
                  <a:lnTo>
                    <a:pt x="4202966" y="808819"/>
                  </a:lnTo>
                  <a:lnTo>
                    <a:pt x="4223502" y="769110"/>
                  </a:lnTo>
                  <a:lnTo>
                    <a:pt x="4230878" y="723392"/>
                  </a:lnTo>
                  <a:lnTo>
                    <a:pt x="4230878" y="144653"/>
                  </a:lnTo>
                  <a:lnTo>
                    <a:pt x="4223502" y="98934"/>
                  </a:lnTo>
                  <a:lnTo>
                    <a:pt x="4202966" y="59225"/>
                  </a:lnTo>
                  <a:lnTo>
                    <a:pt x="4171652" y="27911"/>
                  </a:lnTo>
                  <a:lnTo>
                    <a:pt x="4131943" y="7375"/>
                  </a:lnTo>
                  <a:lnTo>
                    <a:pt x="4086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915411" y="2883154"/>
              <a:ext cx="4231005" cy="868044"/>
            </a:xfrm>
            <a:custGeom>
              <a:avLst/>
              <a:gdLst/>
              <a:ahLst/>
              <a:cxnLst/>
              <a:rect l="l" t="t" r="r" b="b"/>
              <a:pathLst>
                <a:path w="4231005" h="868045">
                  <a:moveTo>
                    <a:pt x="0" y="144653"/>
                  </a:moveTo>
                  <a:lnTo>
                    <a:pt x="7376" y="98934"/>
                  </a:lnTo>
                  <a:lnTo>
                    <a:pt x="27919" y="59225"/>
                  </a:lnTo>
                  <a:lnTo>
                    <a:pt x="59253" y="27911"/>
                  </a:lnTo>
                  <a:lnTo>
                    <a:pt x="98999" y="7375"/>
                  </a:lnTo>
                  <a:lnTo>
                    <a:pt x="144780" y="0"/>
                  </a:lnTo>
                  <a:lnTo>
                    <a:pt x="4086224" y="0"/>
                  </a:lnTo>
                  <a:lnTo>
                    <a:pt x="4131943" y="7375"/>
                  </a:lnTo>
                  <a:lnTo>
                    <a:pt x="4171652" y="27911"/>
                  </a:lnTo>
                  <a:lnTo>
                    <a:pt x="4202966" y="59225"/>
                  </a:lnTo>
                  <a:lnTo>
                    <a:pt x="4223502" y="98934"/>
                  </a:lnTo>
                  <a:lnTo>
                    <a:pt x="4230878" y="144653"/>
                  </a:lnTo>
                  <a:lnTo>
                    <a:pt x="4230878" y="723392"/>
                  </a:lnTo>
                  <a:lnTo>
                    <a:pt x="4223502" y="769110"/>
                  </a:lnTo>
                  <a:lnTo>
                    <a:pt x="4202966" y="808819"/>
                  </a:lnTo>
                  <a:lnTo>
                    <a:pt x="4171652" y="840133"/>
                  </a:lnTo>
                  <a:lnTo>
                    <a:pt x="4131943" y="860669"/>
                  </a:lnTo>
                  <a:lnTo>
                    <a:pt x="4086224" y="868045"/>
                  </a:lnTo>
                  <a:lnTo>
                    <a:pt x="144780" y="868045"/>
                  </a:lnTo>
                  <a:lnTo>
                    <a:pt x="98999" y="860669"/>
                  </a:lnTo>
                  <a:lnTo>
                    <a:pt x="59253" y="840133"/>
                  </a:lnTo>
                  <a:lnTo>
                    <a:pt x="27919" y="808819"/>
                  </a:lnTo>
                  <a:lnTo>
                    <a:pt x="7376" y="769110"/>
                  </a:lnTo>
                  <a:lnTo>
                    <a:pt x="0" y="723392"/>
                  </a:lnTo>
                  <a:lnTo>
                    <a:pt x="0" y="144653"/>
                  </a:lnTo>
                  <a:close/>
                </a:path>
              </a:pathLst>
            </a:custGeom>
            <a:ln w="25400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140710" y="3195573"/>
            <a:ext cx="3782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кадастровый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инженер </a:t>
            </a:r>
            <a:r>
              <a:rPr sz="1200" spc="-15" dirty="0">
                <a:latin typeface="Calibri"/>
                <a:cs typeface="Calibri"/>
              </a:rPr>
              <a:t>(ст.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36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ФЗ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от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24.07.2007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№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221-ФЗ)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982597" y="3842639"/>
            <a:ext cx="5176520" cy="894080"/>
            <a:chOff x="1982597" y="3842639"/>
            <a:chExt cx="5176520" cy="89408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5297" y="3855339"/>
              <a:ext cx="868044" cy="86817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995297" y="3855339"/>
              <a:ext cx="868044" cy="868680"/>
            </a:xfrm>
            <a:custGeom>
              <a:avLst/>
              <a:gdLst/>
              <a:ahLst/>
              <a:cxnLst/>
              <a:rect l="l" t="t" r="r" b="b"/>
              <a:pathLst>
                <a:path w="868044" h="868679">
                  <a:moveTo>
                    <a:pt x="0" y="144780"/>
                  </a:moveTo>
                  <a:lnTo>
                    <a:pt x="7375" y="99047"/>
                  </a:lnTo>
                  <a:lnTo>
                    <a:pt x="27911" y="59307"/>
                  </a:lnTo>
                  <a:lnTo>
                    <a:pt x="59225" y="27956"/>
                  </a:lnTo>
                  <a:lnTo>
                    <a:pt x="98934" y="7388"/>
                  </a:lnTo>
                  <a:lnTo>
                    <a:pt x="144652" y="0"/>
                  </a:lnTo>
                  <a:lnTo>
                    <a:pt x="723391" y="0"/>
                  </a:lnTo>
                  <a:lnTo>
                    <a:pt x="769110" y="7388"/>
                  </a:lnTo>
                  <a:lnTo>
                    <a:pt x="808819" y="27956"/>
                  </a:lnTo>
                  <a:lnTo>
                    <a:pt x="840133" y="59307"/>
                  </a:lnTo>
                  <a:lnTo>
                    <a:pt x="860669" y="99047"/>
                  </a:lnTo>
                  <a:lnTo>
                    <a:pt x="868044" y="144780"/>
                  </a:lnTo>
                  <a:lnTo>
                    <a:pt x="868044" y="723392"/>
                  </a:lnTo>
                  <a:lnTo>
                    <a:pt x="860669" y="769172"/>
                  </a:lnTo>
                  <a:lnTo>
                    <a:pt x="840133" y="808918"/>
                  </a:lnTo>
                  <a:lnTo>
                    <a:pt x="808819" y="840252"/>
                  </a:lnTo>
                  <a:lnTo>
                    <a:pt x="769110" y="860795"/>
                  </a:lnTo>
                  <a:lnTo>
                    <a:pt x="723391" y="868172"/>
                  </a:lnTo>
                  <a:lnTo>
                    <a:pt x="144652" y="868172"/>
                  </a:lnTo>
                  <a:lnTo>
                    <a:pt x="98934" y="860795"/>
                  </a:lnTo>
                  <a:lnTo>
                    <a:pt x="59225" y="840252"/>
                  </a:lnTo>
                  <a:lnTo>
                    <a:pt x="27911" y="808918"/>
                  </a:lnTo>
                  <a:lnTo>
                    <a:pt x="7375" y="769172"/>
                  </a:lnTo>
                  <a:lnTo>
                    <a:pt x="0" y="723392"/>
                  </a:lnTo>
                  <a:lnTo>
                    <a:pt x="0" y="144780"/>
                  </a:lnTo>
                  <a:close/>
                </a:path>
              </a:pathLst>
            </a:custGeom>
            <a:ln w="25400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915411" y="3855339"/>
              <a:ext cx="4231005" cy="868680"/>
            </a:xfrm>
            <a:custGeom>
              <a:avLst/>
              <a:gdLst/>
              <a:ahLst/>
              <a:cxnLst/>
              <a:rect l="l" t="t" r="r" b="b"/>
              <a:pathLst>
                <a:path w="4231005" h="868679">
                  <a:moveTo>
                    <a:pt x="4086224" y="0"/>
                  </a:moveTo>
                  <a:lnTo>
                    <a:pt x="144780" y="0"/>
                  </a:lnTo>
                  <a:lnTo>
                    <a:pt x="98999" y="7388"/>
                  </a:lnTo>
                  <a:lnTo>
                    <a:pt x="59253" y="27956"/>
                  </a:lnTo>
                  <a:lnTo>
                    <a:pt x="27919" y="59307"/>
                  </a:lnTo>
                  <a:lnTo>
                    <a:pt x="7376" y="99047"/>
                  </a:lnTo>
                  <a:lnTo>
                    <a:pt x="0" y="144780"/>
                  </a:lnTo>
                  <a:lnTo>
                    <a:pt x="0" y="723392"/>
                  </a:lnTo>
                  <a:lnTo>
                    <a:pt x="7376" y="769172"/>
                  </a:lnTo>
                  <a:lnTo>
                    <a:pt x="27919" y="808918"/>
                  </a:lnTo>
                  <a:lnTo>
                    <a:pt x="59253" y="840252"/>
                  </a:lnTo>
                  <a:lnTo>
                    <a:pt x="98999" y="860795"/>
                  </a:lnTo>
                  <a:lnTo>
                    <a:pt x="144780" y="868172"/>
                  </a:lnTo>
                  <a:lnTo>
                    <a:pt x="4086224" y="868172"/>
                  </a:lnTo>
                  <a:lnTo>
                    <a:pt x="4131943" y="860795"/>
                  </a:lnTo>
                  <a:lnTo>
                    <a:pt x="4171652" y="840252"/>
                  </a:lnTo>
                  <a:lnTo>
                    <a:pt x="4202966" y="808918"/>
                  </a:lnTo>
                  <a:lnTo>
                    <a:pt x="4223502" y="769172"/>
                  </a:lnTo>
                  <a:lnTo>
                    <a:pt x="4230878" y="723392"/>
                  </a:lnTo>
                  <a:lnTo>
                    <a:pt x="4230878" y="144780"/>
                  </a:lnTo>
                  <a:lnTo>
                    <a:pt x="4223502" y="99047"/>
                  </a:lnTo>
                  <a:lnTo>
                    <a:pt x="4202966" y="59307"/>
                  </a:lnTo>
                  <a:lnTo>
                    <a:pt x="4171652" y="27956"/>
                  </a:lnTo>
                  <a:lnTo>
                    <a:pt x="4131943" y="7388"/>
                  </a:lnTo>
                  <a:lnTo>
                    <a:pt x="4086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15411" y="3855339"/>
              <a:ext cx="4231005" cy="868680"/>
            </a:xfrm>
            <a:custGeom>
              <a:avLst/>
              <a:gdLst/>
              <a:ahLst/>
              <a:cxnLst/>
              <a:rect l="l" t="t" r="r" b="b"/>
              <a:pathLst>
                <a:path w="4231005" h="868679">
                  <a:moveTo>
                    <a:pt x="0" y="144780"/>
                  </a:moveTo>
                  <a:lnTo>
                    <a:pt x="7376" y="99047"/>
                  </a:lnTo>
                  <a:lnTo>
                    <a:pt x="27919" y="59307"/>
                  </a:lnTo>
                  <a:lnTo>
                    <a:pt x="59253" y="27956"/>
                  </a:lnTo>
                  <a:lnTo>
                    <a:pt x="98999" y="7388"/>
                  </a:lnTo>
                  <a:lnTo>
                    <a:pt x="144780" y="0"/>
                  </a:lnTo>
                  <a:lnTo>
                    <a:pt x="4086224" y="0"/>
                  </a:lnTo>
                  <a:lnTo>
                    <a:pt x="4131943" y="7388"/>
                  </a:lnTo>
                  <a:lnTo>
                    <a:pt x="4171652" y="27956"/>
                  </a:lnTo>
                  <a:lnTo>
                    <a:pt x="4202966" y="59307"/>
                  </a:lnTo>
                  <a:lnTo>
                    <a:pt x="4223502" y="99047"/>
                  </a:lnTo>
                  <a:lnTo>
                    <a:pt x="4230878" y="144780"/>
                  </a:lnTo>
                  <a:lnTo>
                    <a:pt x="4230878" y="723392"/>
                  </a:lnTo>
                  <a:lnTo>
                    <a:pt x="4223502" y="769172"/>
                  </a:lnTo>
                  <a:lnTo>
                    <a:pt x="4202966" y="808918"/>
                  </a:lnTo>
                  <a:lnTo>
                    <a:pt x="4171652" y="840252"/>
                  </a:lnTo>
                  <a:lnTo>
                    <a:pt x="4131943" y="860795"/>
                  </a:lnTo>
                  <a:lnTo>
                    <a:pt x="4086224" y="868172"/>
                  </a:lnTo>
                  <a:lnTo>
                    <a:pt x="144780" y="868172"/>
                  </a:lnTo>
                  <a:lnTo>
                    <a:pt x="98999" y="860795"/>
                  </a:lnTo>
                  <a:lnTo>
                    <a:pt x="59253" y="840252"/>
                  </a:lnTo>
                  <a:lnTo>
                    <a:pt x="27919" y="808918"/>
                  </a:lnTo>
                  <a:lnTo>
                    <a:pt x="7376" y="769172"/>
                  </a:lnTo>
                  <a:lnTo>
                    <a:pt x="0" y="723392"/>
                  </a:lnTo>
                  <a:lnTo>
                    <a:pt x="0" y="144780"/>
                  </a:lnTo>
                  <a:close/>
                </a:path>
              </a:pathLst>
            </a:custGeom>
            <a:ln w="25400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308350" y="4168267"/>
            <a:ext cx="34455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правообладатель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з/у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при</a:t>
            </a:r>
            <a:r>
              <a:rPr sz="1200" spc="-5" dirty="0">
                <a:latin typeface="Calibri"/>
                <a:cs typeface="Calibri"/>
              </a:rPr>
              <a:t> ГКУ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связи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 выбором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ВРИ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982597" y="4814951"/>
            <a:ext cx="5176520" cy="1866264"/>
            <a:chOff x="1982597" y="4814951"/>
            <a:chExt cx="5176520" cy="1866264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5297" y="4827651"/>
              <a:ext cx="868044" cy="86810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995297" y="4827651"/>
              <a:ext cx="868044" cy="868680"/>
            </a:xfrm>
            <a:custGeom>
              <a:avLst/>
              <a:gdLst/>
              <a:ahLst/>
              <a:cxnLst/>
              <a:rect l="l" t="t" r="r" b="b"/>
              <a:pathLst>
                <a:path w="868044" h="868679">
                  <a:moveTo>
                    <a:pt x="0" y="144780"/>
                  </a:moveTo>
                  <a:lnTo>
                    <a:pt x="7375" y="98999"/>
                  </a:lnTo>
                  <a:lnTo>
                    <a:pt x="27911" y="59253"/>
                  </a:lnTo>
                  <a:lnTo>
                    <a:pt x="59225" y="27919"/>
                  </a:lnTo>
                  <a:lnTo>
                    <a:pt x="98934" y="7376"/>
                  </a:lnTo>
                  <a:lnTo>
                    <a:pt x="144652" y="0"/>
                  </a:lnTo>
                  <a:lnTo>
                    <a:pt x="723391" y="0"/>
                  </a:lnTo>
                  <a:lnTo>
                    <a:pt x="769110" y="7376"/>
                  </a:lnTo>
                  <a:lnTo>
                    <a:pt x="808819" y="27919"/>
                  </a:lnTo>
                  <a:lnTo>
                    <a:pt x="840133" y="59253"/>
                  </a:lnTo>
                  <a:lnTo>
                    <a:pt x="860669" y="98999"/>
                  </a:lnTo>
                  <a:lnTo>
                    <a:pt x="868044" y="144780"/>
                  </a:lnTo>
                  <a:lnTo>
                    <a:pt x="868044" y="723392"/>
                  </a:lnTo>
                  <a:lnTo>
                    <a:pt x="860669" y="769137"/>
                  </a:lnTo>
                  <a:lnTo>
                    <a:pt x="840133" y="808863"/>
                  </a:lnTo>
                  <a:lnTo>
                    <a:pt x="808819" y="840189"/>
                  </a:lnTo>
                  <a:lnTo>
                    <a:pt x="769110" y="860731"/>
                  </a:lnTo>
                  <a:lnTo>
                    <a:pt x="723391" y="868108"/>
                  </a:lnTo>
                  <a:lnTo>
                    <a:pt x="144652" y="868108"/>
                  </a:lnTo>
                  <a:lnTo>
                    <a:pt x="98934" y="860731"/>
                  </a:lnTo>
                  <a:lnTo>
                    <a:pt x="59225" y="840189"/>
                  </a:lnTo>
                  <a:lnTo>
                    <a:pt x="27911" y="808863"/>
                  </a:lnTo>
                  <a:lnTo>
                    <a:pt x="7375" y="769137"/>
                  </a:lnTo>
                  <a:lnTo>
                    <a:pt x="0" y="723392"/>
                  </a:lnTo>
                  <a:lnTo>
                    <a:pt x="0" y="144780"/>
                  </a:lnTo>
                  <a:close/>
                </a:path>
              </a:pathLst>
            </a:custGeom>
            <a:ln w="25400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915411" y="4827651"/>
              <a:ext cx="4231005" cy="868680"/>
            </a:xfrm>
            <a:custGeom>
              <a:avLst/>
              <a:gdLst/>
              <a:ahLst/>
              <a:cxnLst/>
              <a:rect l="l" t="t" r="r" b="b"/>
              <a:pathLst>
                <a:path w="4231005" h="868679">
                  <a:moveTo>
                    <a:pt x="4086224" y="0"/>
                  </a:moveTo>
                  <a:lnTo>
                    <a:pt x="144780" y="0"/>
                  </a:lnTo>
                  <a:lnTo>
                    <a:pt x="98999" y="7376"/>
                  </a:lnTo>
                  <a:lnTo>
                    <a:pt x="59253" y="27919"/>
                  </a:lnTo>
                  <a:lnTo>
                    <a:pt x="27919" y="59253"/>
                  </a:lnTo>
                  <a:lnTo>
                    <a:pt x="7376" y="98999"/>
                  </a:lnTo>
                  <a:lnTo>
                    <a:pt x="0" y="144780"/>
                  </a:lnTo>
                  <a:lnTo>
                    <a:pt x="0" y="723392"/>
                  </a:lnTo>
                  <a:lnTo>
                    <a:pt x="7376" y="769137"/>
                  </a:lnTo>
                  <a:lnTo>
                    <a:pt x="27919" y="808863"/>
                  </a:lnTo>
                  <a:lnTo>
                    <a:pt x="59253" y="840189"/>
                  </a:lnTo>
                  <a:lnTo>
                    <a:pt x="98999" y="860731"/>
                  </a:lnTo>
                  <a:lnTo>
                    <a:pt x="144780" y="868108"/>
                  </a:lnTo>
                  <a:lnTo>
                    <a:pt x="4086224" y="868108"/>
                  </a:lnTo>
                  <a:lnTo>
                    <a:pt x="4131943" y="860731"/>
                  </a:lnTo>
                  <a:lnTo>
                    <a:pt x="4171652" y="840189"/>
                  </a:lnTo>
                  <a:lnTo>
                    <a:pt x="4202966" y="808863"/>
                  </a:lnTo>
                  <a:lnTo>
                    <a:pt x="4223502" y="769137"/>
                  </a:lnTo>
                  <a:lnTo>
                    <a:pt x="4230878" y="723392"/>
                  </a:lnTo>
                  <a:lnTo>
                    <a:pt x="4230878" y="144780"/>
                  </a:lnTo>
                  <a:lnTo>
                    <a:pt x="4223502" y="98999"/>
                  </a:lnTo>
                  <a:lnTo>
                    <a:pt x="4202966" y="59253"/>
                  </a:lnTo>
                  <a:lnTo>
                    <a:pt x="4171652" y="27919"/>
                  </a:lnTo>
                  <a:lnTo>
                    <a:pt x="4131943" y="7376"/>
                  </a:lnTo>
                  <a:lnTo>
                    <a:pt x="4086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15411" y="4827651"/>
              <a:ext cx="4231005" cy="868680"/>
            </a:xfrm>
            <a:custGeom>
              <a:avLst/>
              <a:gdLst/>
              <a:ahLst/>
              <a:cxnLst/>
              <a:rect l="l" t="t" r="r" b="b"/>
              <a:pathLst>
                <a:path w="4231005" h="868679">
                  <a:moveTo>
                    <a:pt x="0" y="144780"/>
                  </a:moveTo>
                  <a:lnTo>
                    <a:pt x="7376" y="98999"/>
                  </a:lnTo>
                  <a:lnTo>
                    <a:pt x="27919" y="59253"/>
                  </a:lnTo>
                  <a:lnTo>
                    <a:pt x="59253" y="27919"/>
                  </a:lnTo>
                  <a:lnTo>
                    <a:pt x="98999" y="7376"/>
                  </a:lnTo>
                  <a:lnTo>
                    <a:pt x="144780" y="0"/>
                  </a:lnTo>
                  <a:lnTo>
                    <a:pt x="4086224" y="0"/>
                  </a:lnTo>
                  <a:lnTo>
                    <a:pt x="4131943" y="7376"/>
                  </a:lnTo>
                  <a:lnTo>
                    <a:pt x="4171652" y="27919"/>
                  </a:lnTo>
                  <a:lnTo>
                    <a:pt x="4202966" y="59253"/>
                  </a:lnTo>
                  <a:lnTo>
                    <a:pt x="4223502" y="98999"/>
                  </a:lnTo>
                  <a:lnTo>
                    <a:pt x="4230878" y="144780"/>
                  </a:lnTo>
                  <a:lnTo>
                    <a:pt x="4230878" y="723392"/>
                  </a:lnTo>
                  <a:lnTo>
                    <a:pt x="4223502" y="769137"/>
                  </a:lnTo>
                  <a:lnTo>
                    <a:pt x="4202966" y="808863"/>
                  </a:lnTo>
                  <a:lnTo>
                    <a:pt x="4171652" y="840189"/>
                  </a:lnTo>
                  <a:lnTo>
                    <a:pt x="4131943" y="860731"/>
                  </a:lnTo>
                  <a:lnTo>
                    <a:pt x="4086224" y="868108"/>
                  </a:lnTo>
                  <a:lnTo>
                    <a:pt x="144780" y="868108"/>
                  </a:lnTo>
                  <a:lnTo>
                    <a:pt x="98999" y="860731"/>
                  </a:lnTo>
                  <a:lnTo>
                    <a:pt x="59253" y="840189"/>
                  </a:lnTo>
                  <a:lnTo>
                    <a:pt x="27919" y="808863"/>
                  </a:lnTo>
                  <a:lnTo>
                    <a:pt x="7376" y="769137"/>
                  </a:lnTo>
                  <a:lnTo>
                    <a:pt x="0" y="723392"/>
                  </a:lnTo>
                  <a:lnTo>
                    <a:pt x="0" y="144780"/>
                  </a:lnTo>
                  <a:close/>
                </a:path>
              </a:pathLst>
            </a:custGeom>
            <a:ln w="25400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5297" y="5799937"/>
              <a:ext cx="868044" cy="86809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995297" y="5799937"/>
              <a:ext cx="868044" cy="868680"/>
            </a:xfrm>
            <a:custGeom>
              <a:avLst/>
              <a:gdLst/>
              <a:ahLst/>
              <a:cxnLst/>
              <a:rect l="l" t="t" r="r" b="b"/>
              <a:pathLst>
                <a:path w="868044" h="868679">
                  <a:moveTo>
                    <a:pt x="0" y="144703"/>
                  </a:moveTo>
                  <a:lnTo>
                    <a:pt x="7375" y="98964"/>
                  </a:lnTo>
                  <a:lnTo>
                    <a:pt x="27911" y="59242"/>
                  </a:lnTo>
                  <a:lnTo>
                    <a:pt x="59225" y="27918"/>
                  </a:lnTo>
                  <a:lnTo>
                    <a:pt x="98934" y="7376"/>
                  </a:lnTo>
                  <a:lnTo>
                    <a:pt x="144652" y="0"/>
                  </a:lnTo>
                  <a:lnTo>
                    <a:pt x="723391" y="0"/>
                  </a:lnTo>
                  <a:lnTo>
                    <a:pt x="769110" y="7376"/>
                  </a:lnTo>
                  <a:lnTo>
                    <a:pt x="808819" y="27918"/>
                  </a:lnTo>
                  <a:lnTo>
                    <a:pt x="840133" y="59242"/>
                  </a:lnTo>
                  <a:lnTo>
                    <a:pt x="860669" y="98964"/>
                  </a:lnTo>
                  <a:lnTo>
                    <a:pt x="868044" y="144703"/>
                  </a:lnTo>
                  <a:lnTo>
                    <a:pt x="868044" y="723379"/>
                  </a:lnTo>
                  <a:lnTo>
                    <a:pt x="860669" y="769119"/>
                  </a:lnTo>
                  <a:lnTo>
                    <a:pt x="840133" y="808845"/>
                  </a:lnTo>
                  <a:lnTo>
                    <a:pt x="808819" y="840172"/>
                  </a:lnTo>
                  <a:lnTo>
                    <a:pt x="769110" y="860717"/>
                  </a:lnTo>
                  <a:lnTo>
                    <a:pt x="723391" y="868095"/>
                  </a:lnTo>
                  <a:lnTo>
                    <a:pt x="144652" y="868095"/>
                  </a:lnTo>
                  <a:lnTo>
                    <a:pt x="98934" y="860717"/>
                  </a:lnTo>
                  <a:lnTo>
                    <a:pt x="59225" y="840172"/>
                  </a:lnTo>
                  <a:lnTo>
                    <a:pt x="27911" y="808845"/>
                  </a:lnTo>
                  <a:lnTo>
                    <a:pt x="7375" y="769119"/>
                  </a:lnTo>
                  <a:lnTo>
                    <a:pt x="0" y="723379"/>
                  </a:lnTo>
                  <a:lnTo>
                    <a:pt x="0" y="144703"/>
                  </a:lnTo>
                  <a:close/>
                </a:path>
              </a:pathLst>
            </a:custGeom>
            <a:ln w="25400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915411" y="5799937"/>
              <a:ext cx="4231005" cy="868680"/>
            </a:xfrm>
            <a:custGeom>
              <a:avLst/>
              <a:gdLst/>
              <a:ahLst/>
              <a:cxnLst/>
              <a:rect l="l" t="t" r="r" b="b"/>
              <a:pathLst>
                <a:path w="4231005" h="868679">
                  <a:moveTo>
                    <a:pt x="4086224" y="0"/>
                  </a:moveTo>
                  <a:lnTo>
                    <a:pt x="144780" y="0"/>
                  </a:lnTo>
                  <a:lnTo>
                    <a:pt x="98999" y="7376"/>
                  </a:lnTo>
                  <a:lnTo>
                    <a:pt x="59253" y="27918"/>
                  </a:lnTo>
                  <a:lnTo>
                    <a:pt x="27919" y="59242"/>
                  </a:lnTo>
                  <a:lnTo>
                    <a:pt x="7376" y="98964"/>
                  </a:lnTo>
                  <a:lnTo>
                    <a:pt x="0" y="144703"/>
                  </a:lnTo>
                  <a:lnTo>
                    <a:pt x="0" y="723379"/>
                  </a:lnTo>
                  <a:lnTo>
                    <a:pt x="7376" y="769119"/>
                  </a:lnTo>
                  <a:lnTo>
                    <a:pt x="27919" y="808845"/>
                  </a:lnTo>
                  <a:lnTo>
                    <a:pt x="59253" y="840172"/>
                  </a:lnTo>
                  <a:lnTo>
                    <a:pt x="98999" y="860717"/>
                  </a:lnTo>
                  <a:lnTo>
                    <a:pt x="144780" y="868095"/>
                  </a:lnTo>
                  <a:lnTo>
                    <a:pt x="4086224" y="868095"/>
                  </a:lnTo>
                  <a:lnTo>
                    <a:pt x="4131943" y="860717"/>
                  </a:lnTo>
                  <a:lnTo>
                    <a:pt x="4171652" y="840172"/>
                  </a:lnTo>
                  <a:lnTo>
                    <a:pt x="4202966" y="808845"/>
                  </a:lnTo>
                  <a:lnTo>
                    <a:pt x="4223502" y="769119"/>
                  </a:lnTo>
                  <a:lnTo>
                    <a:pt x="4230878" y="723379"/>
                  </a:lnTo>
                  <a:lnTo>
                    <a:pt x="4230878" y="144703"/>
                  </a:lnTo>
                  <a:lnTo>
                    <a:pt x="4223502" y="98964"/>
                  </a:lnTo>
                  <a:lnTo>
                    <a:pt x="4202966" y="59242"/>
                  </a:lnTo>
                  <a:lnTo>
                    <a:pt x="4171652" y="27918"/>
                  </a:lnTo>
                  <a:lnTo>
                    <a:pt x="4131943" y="7376"/>
                  </a:lnTo>
                  <a:lnTo>
                    <a:pt x="4086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915411" y="5799937"/>
              <a:ext cx="4231005" cy="868680"/>
            </a:xfrm>
            <a:custGeom>
              <a:avLst/>
              <a:gdLst/>
              <a:ahLst/>
              <a:cxnLst/>
              <a:rect l="l" t="t" r="r" b="b"/>
              <a:pathLst>
                <a:path w="4231005" h="868679">
                  <a:moveTo>
                    <a:pt x="0" y="144703"/>
                  </a:moveTo>
                  <a:lnTo>
                    <a:pt x="7376" y="98964"/>
                  </a:lnTo>
                  <a:lnTo>
                    <a:pt x="27919" y="59242"/>
                  </a:lnTo>
                  <a:lnTo>
                    <a:pt x="59253" y="27918"/>
                  </a:lnTo>
                  <a:lnTo>
                    <a:pt x="98999" y="7376"/>
                  </a:lnTo>
                  <a:lnTo>
                    <a:pt x="144780" y="0"/>
                  </a:lnTo>
                  <a:lnTo>
                    <a:pt x="4086224" y="0"/>
                  </a:lnTo>
                  <a:lnTo>
                    <a:pt x="4131943" y="7376"/>
                  </a:lnTo>
                  <a:lnTo>
                    <a:pt x="4171652" y="27918"/>
                  </a:lnTo>
                  <a:lnTo>
                    <a:pt x="4202966" y="59242"/>
                  </a:lnTo>
                  <a:lnTo>
                    <a:pt x="4223502" y="98964"/>
                  </a:lnTo>
                  <a:lnTo>
                    <a:pt x="4230878" y="144703"/>
                  </a:lnTo>
                  <a:lnTo>
                    <a:pt x="4230878" y="723379"/>
                  </a:lnTo>
                  <a:lnTo>
                    <a:pt x="4223502" y="769119"/>
                  </a:lnTo>
                  <a:lnTo>
                    <a:pt x="4202966" y="808845"/>
                  </a:lnTo>
                  <a:lnTo>
                    <a:pt x="4171652" y="840172"/>
                  </a:lnTo>
                  <a:lnTo>
                    <a:pt x="4131943" y="860717"/>
                  </a:lnTo>
                  <a:lnTo>
                    <a:pt x="4086224" y="868095"/>
                  </a:lnTo>
                  <a:lnTo>
                    <a:pt x="144780" y="868095"/>
                  </a:lnTo>
                  <a:lnTo>
                    <a:pt x="98999" y="860717"/>
                  </a:lnTo>
                  <a:lnTo>
                    <a:pt x="59253" y="840172"/>
                  </a:lnTo>
                  <a:lnTo>
                    <a:pt x="27919" y="808845"/>
                  </a:lnTo>
                  <a:lnTo>
                    <a:pt x="7376" y="769119"/>
                  </a:lnTo>
                  <a:lnTo>
                    <a:pt x="0" y="723379"/>
                  </a:lnTo>
                  <a:lnTo>
                    <a:pt x="0" y="144703"/>
                  </a:lnTo>
                  <a:close/>
                </a:path>
              </a:pathLst>
            </a:custGeom>
            <a:ln w="25399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3056889" y="4768977"/>
            <a:ext cx="3945254" cy="191198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9539" marR="120650" indent="31750" algn="ctr">
              <a:lnSpc>
                <a:spcPct val="92000"/>
              </a:lnSpc>
              <a:spcBef>
                <a:spcPts val="209"/>
              </a:spcBef>
            </a:pPr>
            <a:r>
              <a:rPr sz="1100" dirty="0">
                <a:latin typeface="Calibri"/>
                <a:cs typeface="Calibri"/>
              </a:rPr>
              <a:t>лица, которому з/у, находящийся в государственной или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муниципальной собственности, предоставлен в аренду или в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безвозмездное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пользование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(при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ГКУ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в связи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с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разделом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или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объединением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з/у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в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соответствии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с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утвержденным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ПМТ </a:t>
            </a:r>
            <a:r>
              <a:rPr sz="1100" spc="-5" dirty="0">
                <a:latin typeface="Calibri"/>
                <a:cs typeface="Calibri"/>
              </a:rPr>
              <a:t>либо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схемой расположения на КПТ, уточнением местоположения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границ)</a:t>
            </a:r>
            <a:endParaRPr sz="1100">
              <a:latin typeface="Calibri"/>
              <a:cs typeface="Calibri"/>
            </a:endParaRPr>
          </a:p>
          <a:p>
            <a:pPr marL="12065" marR="5080" algn="ctr">
              <a:lnSpc>
                <a:spcPct val="91600"/>
              </a:lnSpc>
              <a:spcBef>
                <a:spcPts val="520"/>
              </a:spcBef>
            </a:pPr>
            <a:r>
              <a:rPr sz="900" spc="-5" dirty="0">
                <a:latin typeface="Calibri"/>
                <a:cs typeface="Calibri"/>
              </a:rPr>
              <a:t>ОГВ или </a:t>
            </a:r>
            <a:r>
              <a:rPr sz="900" dirty="0">
                <a:latin typeface="Calibri"/>
                <a:cs typeface="Calibri"/>
              </a:rPr>
              <a:t>ОМС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-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при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снятии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с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ГКУ</a:t>
            </a:r>
            <a:r>
              <a:rPr sz="900" spc="-5" dirty="0">
                <a:latin typeface="Calibri"/>
                <a:cs typeface="Calibri"/>
              </a:rPr>
              <a:t> з/у, государственная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собственность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на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который </a:t>
            </a:r>
            <a:r>
              <a:rPr sz="900" dirty="0">
                <a:latin typeface="Calibri"/>
                <a:cs typeface="Calibri"/>
              </a:rPr>
              <a:t> не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разграничена,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который</a:t>
            </a:r>
            <a:r>
              <a:rPr sz="900" dirty="0">
                <a:latin typeface="Calibri"/>
                <a:cs typeface="Calibri"/>
              </a:rPr>
              <a:t> не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предоставлен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и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на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котором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отсутствуют ОКС, либо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при снятии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с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ГКУ</a:t>
            </a:r>
            <a:r>
              <a:rPr sz="900" spc="-5" dirty="0">
                <a:latin typeface="Calibri"/>
                <a:cs typeface="Calibri"/>
              </a:rPr>
              <a:t> з/у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госсобственность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на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который</a:t>
            </a:r>
            <a:r>
              <a:rPr sz="900" dirty="0">
                <a:latin typeface="Calibri"/>
                <a:cs typeface="Calibri"/>
              </a:rPr>
              <a:t> не</a:t>
            </a:r>
            <a:r>
              <a:rPr sz="900" spc="-5" dirty="0">
                <a:latin typeface="Calibri"/>
                <a:cs typeface="Calibri"/>
              </a:rPr>
              <a:t> разграничена,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который</a:t>
            </a:r>
            <a:r>
              <a:rPr sz="900" dirty="0">
                <a:latin typeface="Calibri"/>
                <a:cs typeface="Calibri"/>
              </a:rPr>
              <a:t> не 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предоставлен,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при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наличии </a:t>
            </a:r>
            <a:r>
              <a:rPr sz="900" dirty="0">
                <a:latin typeface="Calibri"/>
                <a:cs typeface="Calibri"/>
              </a:rPr>
              <a:t>на указанном</a:t>
            </a:r>
            <a:r>
              <a:rPr sz="900" spc="-5" dirty="0">
                <a:latin typeface="Calibri"/>
                <a:cs typeface="Calibri"/>
              </a:rPr>
              <a:t> з/у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ОКС, принадлежащих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на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праве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собственности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или</a:t>
            </a:r>
            <a:r>
              <a:rPr sz="900" dirty="0">
                <a:latin typeface="Calibri"/>
                <a:cs typeface="Calibri"/>
              </a:rPr>
              <a:t> ином </a:t>
            </a:r>
            <a:r>
              <a:rPr sz="900" spc="-5" dirty="0">
                <a:latin typeface="Calibri"/>
                <a:cs typeface="Calibri"/>
              </a:rPr>
              <a:t>вещном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праве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гражданам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или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организациям,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в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случае,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если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границы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такого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з/у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не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соответствуют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утвержденной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документации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по</a:t>
            </a:r>
            <a:endParaRPr sz="900">
              <a:latin typeface="Calibri"/>
              <a:cs typeface="Calibri"/>
            </a:endParaRPr>
          </a:p>
          <a:p>
            <a:pPr marL="635" algn="ctr">
              <a:lnSpc>
                <a:spcPts val="994"/>
              </a:lnSpc>
            </a:pPr>
            <a:r>
              <a:rPr sz="900" spc="-5" dirty="0">
                <a:latin typeface="Calibri"/>
                <a:cs typeface="Calibri"/>
              </a:rPr>
              <a:t>планировке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территории,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с согласия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указанных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лиц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38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058923"/>
            <a:ext cx="2054352" cy="868679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180238" y="2771089"/>
            <a:ext cx="16802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4F81BC"/>
                </a:solidFill>
                <a:latin typeface="Calibri"/>
                <a:cs typeface="Calibri"/>
              </a:rPr>
              <a:t>Личный</a:t>
            </a:r>
            <a:r>
              <a:rPr sz="1800" b="1" spc="-5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F81BC"/>
                </a:solidFill>
                <a:latin typeface="Calibri"/>
                <a:cs typeface="Calibri"/>
              </a:rPr>
              <a:t>кабинет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0" name="object 4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0350" y="4076700"/>
            <a:ext cx="161925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2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fF8aXKao9wRera8gjzl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dyGokKR.Tuejt4xeR0T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GYJMRrMLC4G4OZye6DD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6II9rnUEuzTKxSsf5E7q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xesApYfH1lmBXUDm6GwA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X7wNqPRkJSNFp_7BiWZ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WOfFxfa5XiVz4u4QoBMt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EVQ2f5Uj3_oDtWpTAAI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ODSvJm4lmsE6T3.SBh7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0KghV5Ub9ZjShxh4BuJ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uSAUhfyezcbc767mfVd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B5m60gm27NCRxiR7r8A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JmlRSnt0JmICHEvHGyCj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MzaSsB2eUYanNaOWIff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pb4MqljEqDlCAjT5NBt3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.ifUAxeULvyBTQAUT9Nf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j.z62bKNU2FqKL8ci7a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HOsgmiCOblSU97gGVY0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139.2226/358.4865/68.59843/68.6947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219.1067/358.4865/103.4646/103.3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6063/71.99992/272.965/275.147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Eins"/>
  <p:tag name="EE4P_AGENDAWIZARD_PROPERTIES" val="69.73236/210.082/640.5827/252.049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69.73236/114.7876/72.21693/72.283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hCpcjI6HsLIz1Dv6BZe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49.5/94.96071/730.5/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5/49.03937/566.1416/37.0785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139.2224/358.4865/68.59843/68.6947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219.1065/358.4865/103.4646/103.3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60606/71.99992/272.965/275.147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Eins"/>
  <p:tag name="EE4P_AGENDAWIZARD_PROPERTIES" val="69.73212/210.082/640.5827/252.049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69.73212/114.7876/72.21693/72.2834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49.5/94.96055/730.5/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5/49.03929/566.1416/37.0785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TYjihTSPWhnp0te2Mqq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29JDRFNZT0THLZfvPseS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TYjihTSPWhnp0te2Mqq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yikJkbNtDsjdYhLpaPFSw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HFnsSD2Umc5RI5Ktp1KO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fF8aXKao9wRera8gjzl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uSAUhfyezcbc767mfVd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hCpcjI6HsLIz1Dv6BZe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29JDRFNZT0THLZfvPseS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stKbrH_bn9ixEXgiJ6W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Fyg7irGgPoa9._40bVp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dyGokKR.Tuejt4xeR0T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stKbrH_bn9ixEXgiJ6W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GYJMRrMLC4G4OZye6DD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6II9rnUEuzTKxSsf5E7q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xesApYfH1lmBXUDm6GwA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X7wNqPRkJSNFp_7BiWZ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WOfFxfa5XiVz4u4QoBMt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EVQ2f5Uj3_oDtWpTAAIg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ODSvJm4lmsE6T3.SBh7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0KghV5Ub9ZjShxh4BuJ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B5m60gm27NCRxiR7r8A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Fyg7irGgPoa9._40bVp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JmlRSnt0JmICHEvHGyCj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MzaSsB2eUYanNaOWIff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pb4MqljEqDlCAjT5NBt3g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.ifUAxeULvyBTQAUT9Nfg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j.z62bKNU2FqKL8ci7a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HOsgmiCOblSU97gGVY0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139.2226/358.4865/68.59843/68.6947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219.1067/358.4865/103.4646/103.3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6063/71.99992/272.965/275.147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Eins"/>
  <p:tag name="EE4P_AGENDAWIZARD_PROPERTIES" val="69.73236/210.082/640.5827/252.049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69.73236/114.7876/72.21693/72.2834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dyGokKR.Tuejt4xeR0T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49.5/94.96071/730.5/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5/49.03937/566.1416/37.0785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139.2224/358.4865/68.59843/68.6947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219.1065/358.4865/103.4646/103.3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60606/71.99992/272.965/275.147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Eins"/>
  <p:tag name="EE4P_AGENDAWIZARD_PROPERTIES" val="69.73212/210.082/640.5827/252.049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69.73212/114.7876/72.21693/72.2834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49.5/94.96055/730.5/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5/49.03929/566.1416/37.0785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avyYv4uJ67S0mN.RbxZX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GYJMRrMLC4G4OZye6DD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TYjihTSPWhnp0te2MqqQ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TYjihTSPWhnp0te2MqqQ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yikJkbNtDsjdYhLpaPFSw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HFnsSD2Umc5RI5Ktp1KOA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fF8aXKao9wRera8gjzl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uSAUhfyezcbc767mfVd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hCpcjI6HsLIz1Dv6BZe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29JDRFNZT0THLZfvPseSQ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stKbrH_bn9ixEXgiJ6WA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Fyg7irGgPoa9._40bVp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6II9rnUEuzTKxSsf5E7qg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dyGokKR.Tuejt4xeR0T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GYJMRrMLC4G4OZye6DD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6II9rnUEuzTKxSsf5E7qg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xesApYfH1lmBXUDm6GwAw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X7wNqPRkJSNFp_7BiWZw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WOfFxfa5XiVz4u4QoBMt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EVQ2f5Uj3_oDtWpTAAI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ODSvJm4lmsE6T3.SBh7g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0KghV5Ub9ZjShxh4BuJ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xesApYfH1lmBXUDm6GwA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B5m60gm27NCRxiR7r8AA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JmlRSnt0JmICHEvHGyCj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MzaSsB2eUYanNaOWIff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pb4MqljEqDlCAjT5NBt3g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.ifUAxeULvyBTQAUT9Nfg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j.z62bKNU2FqKL8ci7aA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HOsgmiCOblSU97gGVY0Q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139.2226/358.4865/68.59843/68.6947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219.1067/358.4865/103.4646/103.3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6063/71.99992/272.965/275.147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Eins"/>
  <p:tag name="EE4P_AGENDAWIZARD_PROPERTIES" val="69.73236/210.082/640.5827/252.049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69.73236/114.7876/72.21693/72.283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X7wNqPRkJSNFp_7BiWZ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49.5/94.96071/730.5/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5/49.03937/566.1416/37.07858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139.2224/358.4865/68.59843/68.6947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219.1065/358.4865/103.4646/103.3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60606/71.99992/272.965/275.147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Eins"/>
  <p:tag name="EE4P_AGENDAWIZARD_PROPERTIES" val="69.73212/210.082/640.5827/252.049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69.73212/114.7876/72.21693/72.2834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49.5/94.96055/730.5/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5/49.03929/566.1416/37.0785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avyYv4uJ67S0mN.RbxZX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WOfFxfa5XiVz4u4QoBMt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EVQ2f5Uj3_oDtWpTAAI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ODSvJm4lmsE6T3.SBh7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0KghV5Ub9ZjShxh4BuJ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TYjihTSPWhnp0te2Mqq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B5m60gm27NCRxiR7r8A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JmlRSnt0JmICHEvHGyCj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MzaSsB2eUYanNaOWIff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pb4MqljEqDlCAjT5NBt3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.ifUAxeULvyBTQAUT9Nf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j.z62bKNU2FqKL8ci7a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HOsgmiCOblSU97gGVY0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139.2226/358.4865/68.59843/68.6947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219.1067/358.4865/103.4646/103.3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6063/71.99992/272.965/275.147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Eins"/>
  <p:tag name="EE4P_AGENDAWIZARD_PROPERTIES" val="69.73236/210.082/640.5827/252.04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yikJkbNtDsjdYhLpaPFS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69.73236/114.7876/72.21693/72.2834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49.5/94.96071/730.5/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5/49.03937/566.1416/37.0785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139.2224/358.4865/68.59843/68.6947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219.1065/358.4865/103.4646/103.3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60606/71.99992/272.965/275.147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Eins"/>
  <p:tag name="EE4P_AGENDAWIZARD_PROPERTIES" val="69.73212/210.082/640.5827/252.049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69.73212/114.7876/72.21693/72.2834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49.5/94.96055/730.5/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5/49.03929/566.1416/37.0785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HFnsSD2Umc5RI5Ktp1KO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TYjihTSPWhnp0te2Mqq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TYjihTSPWhnp0te2Mqq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yikJkbNtDsjdYhLpaPFS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HFnsSD2Umc5RI5Ktp1KO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fF8aXKao9wRera8gjzl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uSAUhfyezcbc767mfVd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hCpcjI6HsLIz1Dv6BZe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29JDRFNZT0THLZfvPseS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stKbrH_bn9ixEXgiJ6W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Fyg7irGgPoa9._40bVp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RosreestrClient A4 - 12958">
  <a:themeElements>
    <a:clrScheme name="POCPEECTP Grid A4">
      <a:dk1>
        <a:srgbClr val="575757"/>
      </a:dk1>
      <a:lt1>
        <a:sysClr val="window" lastClr="FFFFFF"/>
      </a:lt1>
      <a:dk2>
        <a:srgbClr val="0077BE"/>
      </a:dk2>
      <a:lt2>
        <a:srgbClr val="F2F2F2"/>
      </a:lt2>
      <a:accent1>
        <a:srgbClr val="374140"/>
      </a:accent1>
      <a:accent2>
        <a:srgbClr val="67BD4A"/>
      </a:accent2>
      <a:accent3>
        <a:srgbClr val="F26C3D"/>
      </a:accent3>
      <a:accent4>
        <a:srgbClr val="E0B30D"/>
      </a:accent4>
      <a:accent5>
        <a:srgbClr val="98D284"/>
      </a:accent5>
      <a:accent6>
        <a:srgbClr val="9EACD9"/>
      </a:accent6>
      <a:hlink>
        <a:srgbClr val="2E3558"/>
      </a:hlink>
      <a:folHlink>
        <a:srgbClr val="2E3558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7BE"/>
        </a:solidFill>
        <a:ln w="9525" cap="rnd" cmpd="sng" algn="ctr">
          <a:solidFill>
            <a:srgbClr val="0077BE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cap="rnd">
          <a:noFill/>
          <a:prstDash val="solid"/>
        </a:ln>
      </a:spPr>
      <a:bodyPr vert="horz" wrap="none" lIns="0" tIns="0" rIns="0" bIns="0" rtlCol="0" anchor="ctr" anchorCtr="0">
        <a:noAutofit/>
      </a:bodyPr>
      <a:lstStyle>
        <a:defPPr algn="ctr">
          <a:defRPr dirty="0" err="1" smtClean="0">
            <a:solidFill>
              <a:srgbClr val="575757"/>
            </a:solidFill>
          </a:defRPr>
        </a:defPPr>
      </a:lst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A4.potx" id="{FD128D5F-54C9-4660-96FD-399E95DF928D}" vid="{7EF5A221-22E9-434F-9846-7D43FE1E807C}"/>
    </a:ext>
  </a:extLst>
</a:theme>
</file>

<file path=ppt/theme/theme2.xml><?xml version="1.0" encoding="utf-8"?>
<a:theme xmlns:a="http://schemas.openxmlformats.org/drawingml/2006/main" name="2_RosreestrClient A4 - 12958">
  <a:themeElements>
    <a:clrScheme name="POCPEECTP Grid A4">
      <a:dk1>
        <a:srgbClr val="575757"/>
      </a:dk1>
      <a:lt1>
        <a:sysClr val="window" lastClr="FFFFFF"/>
      </a:lt1>
      <a:dk2>
        <a:srgbClr val="0077BE"/>
      </a:dk2>
      <a:lt2>
        <a:srgbClr val="F2F2F2"/>
      </a:lt2>
      <a:accent1>
        <a:srgbClr val="374140"/>
      </a:accent1>
      <a:accent2>
        <a:srgbClr val="67BD4A"/>
      </a:accent2>
      <a:accent3>
        <a:srgbClr val="F26C3D"/>
      </a:accent3>
      <a:accent4>
        <a:srgbClr val="E0B30D"/>
      </a:accent4>
      <a:accent5>
        <a:srgbClr val="98D284"/>
      </a:accent5>
      <a:accent6>
        <a:srgbClr val="9EACD9"/>
      </a:accent6>
      <a:hlink>
        <a:srgbClr val="2E3558"/>
      </a:hlink>
      <a:folHlink>
        <a:srgbClr val="2E3558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7BE"/>
        </a:solidFill>
        <a:ln w="9525" cap="rnd" cmpd="sng" algn="ctr">
          <a:solidFill>
            <a:srgbClr val="0077BE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cap="rnd">
          <a:noFill/>
          <a:prstDash val="solid"/>
        </a:ln>
      </a:spPr>
      <a:bodyPr vert="horz" wrap="none" lIns="0" tIns="0" rIns="0" bIns="0" rtlCol="0" anchor="ctr" anchorCtr="0">
        <a:noAutofit/>
      </a:bodyPr>
      <a:lstStyle>
        <a:defPPr algn="ctr">
          <a:defRPr dirty="0" err="1" smtClean="0">
            <a:solidFill>
              <a:srgbClr val="575757"/>
            </a:solidFill>
          </a:defRPr>
        </a:defPPr>
      </a:lst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A4.potx" id="{FD128D5F-54C9-4660-96FD-399E95DF928D}" vid="{7EF5A221-22E9-434F-9846-7D43FE1E807C}"/>
    </a:ext>
  </a:extLst>
</a:theme>
</file>

<file path=ppt/theme/theme3.xml><?xml version="1.0" encoding="utf-8"?>
<a:theme xmlns:a="http://schemas.openxmlformats.org/drawingml/2006/main" name="3_RosreestrClient A4 - 12958">
  <a:themeElements>
    <a:clrScheme name="POCPEECTP Grid A4">
      <a:dk1>
        <a:srgbClr val="575757"/>
      </a:dk1>
      <a:lt1>
        <a:sysClr val="window" lastClr="FFFFFF"/>
      </a:lt1>
      <a:dk2>
        <a:srgbClr val="0077BE"/>
      </a:dk2>
      <a:lt2>
        <a:srgbClr val="F2F2F2"/>
      </a:lt2>
      <a:accent1>
        <a:srgbClr val="374140"/>
      </a:accent1>
      <a:accent2>
        <a:srgbClr val="67BD4A"/>
      </a:accent2>
      <a:accent3>
        <a:srgbClr val="F26C3D"/>
      </a:accent3>
      <a:accent4>
        <a:srgbClr val="E0B30D"/>
      </a:accent4>
      <a:accent5>
        <a:srgbClr val="98D284"/>
      </a:accent5>
      <a:accent6>
        <a:srgbClr val="9EACD9"/>
      </a:accent6>
      <a:hlink>
        <a:srgbClr val="2E3558"/>
      </a:hlink>
      <a:folHlink>
        <a:srgbClr val="2E3558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7BE"/>
        </a:solidFill>
        <a:ln w="9525" cap="rnd" cmpd="sng" algn="ctr">
          <a:solidFill>
            <a:srgbClr val="0077BE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cap="rnd">
          <a:noFill/>
          <a:prstDash val="solid"/>
        </a:ln>
      </a:spPr>
      <a:bodyPr vert="horz" wrap="none" lIns="0" tIns="0" rIns="0" bIns="0" rtlCol="0" anchor="ctr" anchorCtr="0">
        <a:noAutofit/>
      </a:bodyPr>
      <a:lstStyle>
        <a:defPPr algn="ctr">
          <a:defRPr dirty="0" err="1" smtClean="0">
            <a:solidFill>
              <a:srgbClr val="575757"/>
            </a:solidFill>
          </a:defRPr>
        </a:defPPr>
      </a:lst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A4.potx" id="{FD128D5F-54C9-4660-96FD-399E95DF928D}" vid="{7EF5A221-22E9-434F-9846-7D43FE1E807C}"/>
    </a:ext>
  </a:extLst>
</a:theme>
</file>

<file path=ppt/theme/theme4.xml><?xml version="1.0" encoding="utf-8"?>
<a:theme xmlns:a="http://schemas.openxmlformats.org/drawingml/2006/main" name="4_RosreestrClient A4 - 12958">
  <a:themeElements>
    <a:clrScheme name="POCPEECTP Grid A4">
      <a:dk1>
        <a:srgbClr val="575757"/>
      </a:dk1>
      <a:lt1>
        <a:sysClr val="window" lastClr="FFFFFF"/>
      </a:lt1>
      <a:dk2>
        <a:srgbClr val="0077BE"/>
      </a:dk2>
      <a:lt2>
        <a:srgbClr val="F2F2F2"/>
      </a:lt2>
      <a:accent1>
        <a:srgbClr val="374140"/>
      </a:accent1>
      <a:accent2>
        <a:srgbClr val="67BD4A"/>
      </a:accent2>
      <a:accent3>
        <a:srgbClr val="F26C3D"/>
      </a:accent3>
      <a:accent4>
        <a:srgbClr val="E0B30D"/>
      </a:accent4>
      <a:accent5>
        <a:srgbClr val="98D284"/>
      </a:accent5>
      <a:accent6>
        <a:srgbClr val="9EACD9"/>
      </a:accent6>
      <a:hlink>
        <a:srgbClr val="2E3558"/>
      </a:hlink>
      <a:folHlink>
        <a:srgbClr val="2E3558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7BE"/>
        </a:solidFill>
        <a:ln w="9525" cap="rnd" cmpd="sng" algn="ctr">
          <a:solidFill>
            <a:srgbClr val="0077BE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cap="rnd">
          <a:noFill/>
          <a:prstDash val="solid"/>
        </a:ln>
      </a:spPr>
      <a:bodyPr vert="horz" wrap="none" lIns="0" tIns="0" rIns="0" bIns="0" rtlCol="0" anchor="ctr" anchorCtr="0">
        <a:noAutofit/>
      </a:bodyPr>
      <a:lstStyle>
        <a:defPPr algn="ctr">
          <a:defRPr dirty="0" err="1" smtClean="0">
            <a:solidFill>
              <a:srgbClr val="575757"/>
            </a:solidFill>
          </a:defRPr>
        </a:defPPr>
      </a:lst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A4.potx" id="{FD128D5F-54C9-4660-96FD-399E95DF928D}" vid="{7EF5A221-22E9-434F-9846-7D43FE1E807C}"/>
    </a:ext>
  </a:extLst>
</a:theme>
</file>

<file path=ppt/theme/theme5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25048</TotalTime>
  <Words>3915</Words>
  <Application>Microsoft Office PowerPoint</Application>
  <PresentationFormat>Экран (4:3)</PresentationFormat>
  <Paragraphs>503</Paragraphs>
  <Slides>42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68" baseType="lpstr">
      <vt:lpstr>Arial</vt:lpstr>
      <vt:lpstr>Arial Black</vt:lpstr>
      <vt:lpstr>Arial MT</vt:lpstr>
      <vt:lpstr>Arial Narrow</vt:lpstr>
      <vt:lpstr>Calibri</vt:lpstr>
      <vt:lpstr>Calibri Light</vt:lpstr>
      <vt:lpstr>Dotum</vt:lpstr>
      <vt:lpstr>Graphik LCG</vt:lpstr>
      <vt:lpstr>Microsoft Sans Serif</vt:lpstr>
      <vt:lpstr>Montserrat Light</vt:lpstr>
      <vt:lpstr>Segoe Print</vt:lpstr>
      <vt:lpstr>Segoe UI</vt:lpstr>
      <vt:lpstr>Segoe UI Black</vt:lpstr>
      <vt:lpstr>Segoe UI Semibold</vt:lpstr>
      <vt:lpstr>Segoe UI Symbol</vt:lpstr>
      <vt:lpstr>Symbol</vt:lpstr>
      <vt:lpstr>Times New Roman</vt:lpstr>
      <vt:lpstr>Trebuchet MS</vt:lpstr>
      <vt:lpstr>Wingdings</vt:lpstr>
      <vt:lpstr>1_RosreestrClient A4 - 12958</vt:lpstr>
      <vt:lpstr>2_RosreestrClient A4 - 12958</vt:lpstr>
      <vt:lpstr>3_RosreestrClient A4 - 12958</vt:lpstr>
      <vt:lpstr>4_RosreestrClient A4 - 12958</vt:lpstr>
      <vt:lpstr>Тема Office</vt:lpstr>
      <vt:lpstr>think-cell Slide</vt:lpstr>
      <vt:lpstr>Слайд think-cell</vt:lpstr>
      <vt:lpstr>Презентация PowerPoint</vt:lpstr>
      <vt:lpstr>НОВОЕ В ЗАКОНОДАТЕЛЬСТВЕ </vt:lpstr>
      <vt:lpstr>Презентация PowerPoint</vt:lpstr>
      <vt:lpstr>Презентация PowerPoint</vt:lpstr>
      <vt:lpstr>Презентация PowerPoint</vt:lpstr>
      <vt:lpstr>Об изменениях в  законодательстве в  сфере кадастрового  учета земельных  участков</vt:lpstr>
      <vt:lpstr>Нормативно-правовые акты,  в которые были внесены  изменения</vt:lpstr>
      <vt:lpstr>Лица, по заявлению которых осуществляются ГКУ и (или)  ГРП земельных участков</vt:lpstr>
      <vt:lpstr>Лица, по заявлению которых осуществляются ГКУ и (или)  ГРП земельных участков</vt:lpstr>
      <vt:lpstr>Кадастровый инженер имеет право обратиться за ГКУ и (или)  ГРП в следующих случаях:</vt:lpstr>
      <vt:lpstr>Документы подтверждающие полномочия кадастрового  инженера</vt:lpstr>
      <vt:lpstr>Особенности осуществления ГКУ и ГРП при образовании  объекта недвижимости (изменения в статью 41)</vt:lpstr>
      <vt:lpstr>Особенности осуществления ГКУ и ГРП при образовании  объекта недвижимости (изменения в статью 41)</vt:lpstr>
      <vt:lpstr>Особенности осуществления ГКУ и ГРП при образовании  объекта недвижимости  (изменения в статью 41)</vt:lpstr>
      <vt:lpstr>Особенности осуществления ГКУ при уточнении границ  земельных участков (изменения в статью 43)</vt:lpstr>
      <vt:lpstr>Особенности осуществления ГКУ при уточнении границ  земельных участков (изменения в статью 43)</vt:lpstr>
      <vt:lpstr>Особенности осуществления ГКУ при уточнении границ  земельных участков (изменения в статью 43)</vt:lpstr>
      <vt:lpstr>Осуществление ГКУ и (или) ГРП на недвижимое имущество  на основании решения суда (изменения в статью 58)</vt:lpstr>
      <vt:lpstr>Исправление реестровой ошибки (изменения в статью 61)</vt:lpstr>
      <vt:lpstr>Исправление реестровой ошибки  (изменения в статью 61)</vt:lpstr>
      <vt:lpstr>Акты согласования</vt:lpstr>
      <vt:lpstr>Презентация PowerPoint</vt:lpstr>
      <vt:lpstr>Федеральный закон от 05.04.2021 N 79-ФЗ "О внесении изменений в  отдельные законодательные акты Российской Федерации " – Закон о ГАРАЖНОЙ АМНИСТИИ</vt:lpstr>
      <vt:lpstr>Презентация PowerPoint</vt:lpstr>
      <vt:lpstr>Перечень документов, которые могут подтверждать законность возведения и использования гаража на соответствующем  земельном участке:</vt:lpstr>
      <vt:lpstr>Как воспользоваться "гаражной амнистией"</vt:lpstr>
      <vt:lpstr>Образование земельного участка под гаражом</vt:lpstr>
      <vt:lpstr>Презентация PowerPoint</vt:lpstr>
      <vt:lpstr>РАНЕЕ УЧТЕННЫЕ ОБЪЕКТЫ НЕДВИЖИМОСТИ-218-ФЗ ст. 69</vt:lpstr>
      <vt:lpstr>ПРАВОУСТАНАВЛИВАЮЩИЕ ДОКУМЕНТЫ  </vt:lpstr>
      <vt:lpstr>518-ФЗ от 30.12.2020-ВЫЯВЛЕНИЕ ПРАВООБЛАДАТЕЛЕЙ РАНЕЕ  УЧТЕННЫХ ОБЪЕКТОВ СИЛАМИ МУНИЦИПАЛИТЕТОВ </vt:lpstr>
      <vt:lpstr>518-ФЗ от 30.12.2020-ВЫЯВЛЕНИЕ ПРАВООБЛАДАТЕЛЕЙ РАНЕЕ  УЧТЕННЫХ ОБЪЕКТОВ СИЛАМИ МУНИЦИПАЛИТЕТОВ </vt:lpstr>
      <vt:lpstr>Презентация PowerPoint</vt:lpstr>
      <vt:lpstr>Презентация PowerPoint</vt:lpstr>
      <vt:lpstr>Презентация PowerPoint</vt:lpstr>
      <vt:lpstr>Показатели </vt:lpstr>
      <vt:lpstr>НАПОЛНЕНИЕ ЕГРН СВЕДЕНИЯМИ В  ЛЕНИНГРАДСКОЙ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</dc:title>
  <dc:creator>АА</dc:creator>
  <cp:lastModifiedBy>Кислицына Наталья Альбертовна</cp:lastModifiedBy>
  <cp:revision>925</cp:revision>
  <cp:lastPrinted>2021-09-02T05:56:02Z</cp:lastPrinted>
  <dcterms:created xsi:type="dcterms:W3CDTF">2021-02-04T10:33:05Z</dcterms:created>
  <dcterms:modified xsi:type="dcterms:W3CDTF">2021-10-12T07:33:43Z</dcterms:modified>
</cp:coreProperties>
</file>